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0" r:id="rId4"/>
    <p:sldId id="268" r:id="rId5"/>
    <p:sldId id="276" r:id="rId6"/>
    <p:sldId id="286" r:id="rId7"/>
    <p:sldId id="287" r:id="rId8"/>
    <p:sldId id="288" r:id="rId9"/>
    <p:sldId id="269" r:id="rId10"/>
    <p:sldId id="278" r:id="rId11"/>
    <p:sldId id="273" r:id="rId12"/>
    <p:sldId id="277" r:id="rId13"/>
    <p:sldId id="274" r:id="rId14"/>
    <p:sldId id="275" r:id="rId15"/>
    <p:sldId id="271" r:id="rId16"/>
    <p:sldId id="272" r:id="rId17"/>
    <p:sldId id="262" r:id="rId18"/>
    <p:sldId id="263" r:id="rId19"/>
    <p:sldId id="264" r:id="rId20"/>
    <p:sldId id="265" r:id="rId21"/>
    <p:sldId id="266" r:id="rId22"/>
    <p:sldId id="267" r:id="rId23"/>
    <p:sldId id="279" r:id="rId24"/>
    <p:sldId id="261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9559" autoAdjust="0"/>
  </p:normalViewPr>
  <p:slideViewPr>
    <p:cSldViewPr>
      <p:cViewPr varScale="1">
        <p:scale>
          <a:sx n="92" d="100"/>
          <a:sy n="92" d="100"/>
        </p:scale>
        <p:origin x="22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02.07.2018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Netem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=""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=""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=""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=""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2843644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=""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868144" y="340112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=""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49" y="2274666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=""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274666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=""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453436" y="2860575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Kolmogorov-</a:t>
            </a:r>
          </a:p>
          <a:p>
            <a:r>
              <a:rPr lang="de-DE" dirty="0"/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=""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=""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=""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=""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=""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="" xmlns:a16="http://schemas.microsoft.com/office/drawing/2014/main" id="{511BE8F9-14BC-4F23-BB65-52309440A130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>
            <a:off x="7022498" y="1953948"/>
            <a:ext cx="776051" cy="64586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="" xmlns:a16="http://schemas.microsoft.com/office/drawing/2014/main" id="{141A9E80-3FA4-4A04-95AD-0696ECA18008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7022498" y="2599814"/>
            <a:ext cx="776051" cy="5689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=""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=""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4142176" y="3168792"/>
            <a:ext cx="22300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=""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504844"/>
            <a:ext cx="8353425" cy="2804476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r>
              <a:rPr lang="de-DE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/>
          </a:p>
          <a:p>
            <a:pPr marL="0" indent="0">
              <a:buFont typeface="Wingdings" pitchFamily="2" charset="2"/>
              <a:buNone/>
            </a:pPr>
            <a:r>
              <a:rPr lang="de-DE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/>
          </a:p>
          <a:p>
            <a:pPr marL="0" indent="0">
              <a:buFont typeface="Wingdings" pitchFamily="2" charset="2"/>
              <a:buNone/>
            </a:pPr>
            <a:r>
              <a:rPr lang="de-DE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=""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=""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=""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=""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=""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=""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=""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=""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=""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=""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=""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=""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=""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=""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=""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=""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=""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 (GE),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GE: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2F2EAF2-F95A-476B-B4EF-8958E0264A00}"/>
              </a:ext>
            </a:extLst>
          </p:cNvPr>
          <p:cNvSpPr txBox="1"/>
          <p:nvPr/>
        </p:nvSpPr>
        <p:spPr>
          <a:xfrm>
            <a:off x="3912597" y="1484784"/>
            <a:ext cx="5339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852339"/>
                </a:solidFill>
              </a:rPr>
              <a:t>ANHANG FOLIE ZUM ERKLÄREN</a:t>
            </a:r>
          </a:p>
          <a:p>
            <a:r>
              <a:rPr lang="de-DE" sz="2800" b="1" dirty="0">
                <a:solidFill>
                  <a:srgbClr val="852339"/>
                </a:solidFill>
              </a:rPr>
              <a:t>DER EINZELNEN METHODEN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="" xmlns:a16="http://schemas.microsoft.com/office/drawing/2014/main" id="{21CB8178-F7C0-4EED-A266-2BBA70519E37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="" xmlns:a16="http://schemas.microsoft.com/office/drawing/2014/main" id="{1BE0D5F7-5FB6-4058-93BB-04E37B532FF8}"/>
              </a:ext>
            </a:extLst>
          </p:cNvPr>
          <p:cNvCxnSpPr>
            <a:cxnSpLocks/>
          </p:cNvCxnSpPr>
          <p:nvPr/>
        </p:nvCxnSpPr>
        <p:spPr>
          <a:xfrm>
            <a:off x="467544" y="29052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28DBFB7-B14A-4D42-AA7D-903E83D442C2}"/>
              </a:ext>
            </a:extLst>
          </p:cNvPr>
          <p:cNvCxnSpPr>
            <a:cxnSpLocks/>
          </p:cNvCxnSpPr>
          <p:nvPr/>
        </p:nvCxnSpPr>
        <p:spPr>
          <a:xfrm>
            <a:off x="467544" y="39096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=""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=""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=""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=""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=""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=""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=""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=""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=""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=""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=""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=""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=""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=""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=""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=""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=""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=""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=""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=""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=""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=""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804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AAD5A990-427D-4504-BEEF-41CBA2A0D005}"/>
              </a:ext>
            </a:extLst>
          </p:cNvPr>
          <p:cNvSpPr/>
          <p:nvPr/>
        </p:nvSpPr>
        <p:spPr>
          <a:xfrm>
            <a:off x="107504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Netem</a:t>
            </a:r>
            <a:r>
              <a:rPr lang="de-DE" dirty="0">
                <a:solidFill>
                  <a:sysClr val="windowText" lastClr="000000"/>
                </a:solidFill>
              </a:rPr>
              <a:t> Modell-parametrisierung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FB87D958-A1E4-49A6-97D9-AA4DE9550B37}"/>
              </a:ext>
            </a:extLst>
          </p:cNvPr>
          <p:cNvSpPr/>
          <p:nvPr/>
        </p:nvSpPr>
        <p:spPr>
          <a:xfrm>
            <a:off x="2411760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Ping mit 200000 Paketen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B276C29-DF37-40D3-8388-A7ACC13600F1}"/>
              </a:ext>
            </a:extLst>
          </p:cNvPr>
          <p:cNvSpPr/>
          <p:nvPr/>
        </p:nvSpPr>
        <p:spPr>
          <a:xfrm>
            <a:off x="4716016" y="156304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Ausgabe loggen und parsen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23E800F7-4FAD-4507-9EF3-37D376AE3C43}"/>
              </a:ext>
            </a:extLst>
          </p:cNvPr>
          <p:cNvSpPr/>
          <p:nvPr/>
        </p:nvSpPr>
        <p:spPr>
          <a:xfrm>
            <a:off x="107504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Generator </a:t>
            </a:r>
            <a:r>
              <a:rPr lang="de-DE" dirty="0" err="1">
                <a:solidFill>
                  <a:sysClr val="windowText" lastClr="000000"/>
                </a:solidFill>
              </a:rPr>
              <a:t>parametrisierung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FCF6306-A8E8-43BC-B850-A078E3A4975B}"/>
              </a:ext>
            </a:extLst>
          </p:cNvPr>
          <p:cNvSpPr/>
          <p:nvPr/>
        </p:nvSpPr>
        <p:spPr>
          <a:xfrm>
            <a:off x="2411760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Trace generieren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731D7DEF-4C07-47C5-8FED-3218E3B179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51720" y="1952836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="" xmlns:a16="http://schemas.microsoft.com/office/drawing/2014/main" id="{8FF5869B-3223-4CAB-BC6D-4211ED9025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55976" y="1952836"/>
            <a:ext cx="360040" cy="6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880D10A3-A786-4E1D-AC92-5B457DE8A9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051720" y="3104965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66C4AE3-0C7A-4031-A9AC-FB73C53BFDD4}"/>
              </a:ext>
            </a:extLst>
          </p:cNvPr>
          <p:cNvSpPr/>
          <p:nvPr/>
        </p:nvSpPr>
        <p:spPr>
          <a:xfrm>
            <a:off x="4716016" y="2712756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Parse mit Validierungstool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9BFE06F3-A17D-4C3D-82C9-DD5671608A5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688124" y="2355130"/>
            <a:ext cx="0" cy="357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400E31F3-1A24-4F52-A449-AB24561768F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355976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="" xmlns:a16="http://schemas.microsoft.com/office/drawing/2014/main" id="{801F9D84-7598-4B94-80DA-E06D447A9562}"/>
              </a:ext>
            </a:extLst>
          </p:cNvPr>
          <p:cNvSpPr/>
          <p:nvPr/>
        </p:nvSpPr>
        <p:spPr>
          <a:xfrm>
            <a:off x="7020272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Kolmogorov-Smirnov Test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738E34D9-E6F5-4739-AC86-1866A5FF4AA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660232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2F7A74DD-E2B5-4108-BC91-E36EBDA1AF17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31" name="Geschweifte Klammer links 30">
              <a:extLst>
                <a:ext uri="{FF2B5EF4-FFF2-40B4-BE49-F238E27FC236}">
                  <a16:creationId xmlns="" xmlns:a16="http://schemas.microsoft.com/office/drawing/2014/main" id="{E6C330F5-D7A1-9F47-905A-AB629B362A11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eschweifte Klammer links 31">
              <a:extLst>
                <a:ext uri="{FF2B5EF4-FFF2-40B4-BE49-F238E27FC236}">
                  <a16:creationId xmlns="" xmlns:a16="http://schemas.microsoft.com/office/drawing/2014/main" id="{CA9C7FEB-356B-5248-9947-52BAD5B0DA3E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Geschweifte Klammer links 32">
              <a:extLst>
                <a:ext uri="{FF2B5EF4-FFF2-40B4-BE49-F238E27FC236}">
                  <a16:creationId xmlns="" xmlns:a16="http://schemas.microsoft.com/office/drawing/2014/main" id="{FE9564B3-360B-7642-BB67-F0F67F8192BE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Geschweifte Klammer links 33">
              <a:extLst>
                <a:ext uri="{FF2B5EF4-FFF2-40B4-BE49-F238E27FC236}">
                  <a16:creationId xmlns="" xmlns:a16="http://schemas.microsoft.com/office/drawing/2014/main" id="{D1FDB56D-1DCB-8B43-A49D-2AAB09ED235F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Geschweifte Klammer links 34">
              <a:extLst>
                <a:ext uri="{FF2B5EF4-FFF2-40B4-BE49-F238E27FC236}">
                  <a16:creationId xmlns="" xmlns:a16="http://schemas.microsoft.com/office/drawing/2014/main" id="{CD3E26A2-70FD-1545-A048-8D7E317F2FCC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80989AF3-CE0A-444F-B5DC-0D5D80EE3A76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=""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=""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=""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=""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=""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=""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=""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fzrtzfghfgh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7" y="1548000"/>
            <a:ext cx="490606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=""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=""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=""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=""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=""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=""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=""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=""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=""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=""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=""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=""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=""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Loss-</a:t>
            </a:r>
            <a:r>
              <a:rPr lang="de-DE" dirty="0" err="1" smtClean="0"/>
              <a:t>trace</a:t>
            </a:r>
            <a:r>
              <a:rPr lang="de-DE" dirty="0" smtClean="0"/>
              <a:t> </a:t>
            </a:r>
            <a:r>
              <a:rPr lang="de-DE" dirty="0" err="1" smtClean="0"/>
              <a:t>generierung</a:t>
            </a:r>
            <a:r>
              <a:rPr lang="de-DE" dirty="0" smtClean="0"/>
              <a:t>: -gen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2" grpId="0"/>
      <p:bldP spid="52" grpId="1"/>
      <p:bldP spid="53" grpId="0"/>
      <p:bldP spid="54" grpId="0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=""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=""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=""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=""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</a:t>
            </a:r>
            <a:r>
              <a:rPr lang="de-DE" sz="1100" dirty="0" err="1"/>
              <a:t>pcap</a:t>
            </a:r>
            <a:r>
              <a:rPr lang="de-DE" sz="1100" dirty="0"/>
              <a:t> oder ping log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=""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Real-World </a:t>
            </a:r>
            <a:r>
              <a:rPr lang="de-DE" dirty="0" err="1" smtClean="0"/>
              <a:t>trace</a:t>
            </a:r>
            <a:r>
              <a:rPr lang="de-DE" dirty="0" smtClean="0"/>
              <a:t> Extrahieren: -parse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6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1" grpId="1"/>
      <p:bldP spid="52" grpId="0"/>
      <p:bldP spid="53" grpId="0"/>
      <p:bldP spid="53" grpId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=""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=""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=""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=""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.</a:t>
            </a:r>
            <a:r>
              <a:rPr lang="de-DE" sz="1100" dirty="0" err="1" smtClean="0"/>
              <a:t>pcap</a:t>
            </a:r>
            <a:r>
              <a:rPr lang="de-DE" sz="1100" dirty="0" smtClean="0"/>
              <a:t> oder ping log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=""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Real-World Parameter Extrahieren: -Import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5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5" grpId="0"/>
      <p:bldP spid="45" grpId="1"/>
      <p:bldP spid="51" grpId="0"/>
      <p:bldP spid="51" grpId="2"/>
      <p:bldP spid="52" grpId="0"/>
      <p:bldP spid="53" grpId="0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smtClean="0"/>
              <a:t>PAP/UML irgendwas zum Überblick geben</a:t>
            </a:r>
            <a:endParaRPr lang="de-DE" sz="4400" dirty="0"/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596</Words>
  <Application>Microsoft Office PowerPoint</Application>
  <PresentationFormat>Bildschirmpräsentation (4:3)</PresentationFormat>
  <Paragraphs>315</Paragraphs>
  <Slides>29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Tool 1 | TraceGenerator</vt:lpstr>
      <vt:lpstr>Umsetzung</vt:lpstr>
      <vt:lpstr>Umsetzung</vt:lpstr>
      <vt:lpstr>Umsetzung</vt:lpstr>
      <vt:lpstr>Umsetzung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  <vt:lpstr>ANHANG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</vt:vector>
  </TitlesOfParts>
  <Manager>armin.stein@ercis.uni-muenster.de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Dennis Rieke</cp:lastModifiedBy>
  <cp:revision>278</cp:revision>
  <cp:lastPrinted>2012-03-27T13:30:40Z</cp:lastPrinted>
  <dcterms:created xsi:type="dcterms:W3CDTF">2016-07-05T07:33:29Z</dcterms:created>
  <dcterms:modified xsi:type="dcterms:W3CDTF">2018-07-02T13:56:35Z</dcterms:modified>
</cp:coreProperties>
</file>