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17E4-3CCF-4B76-9F15-604488FB2008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8705A-0E29-4A18-A341-573AFA0B97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182A-8281-461C-9117-12A6DB9E5B97}" type="datetimeFigureOut">
              <a:rPr lang="pt-BR" smtClean="0"/>
              <a:pPr/>
              <a:t>25/05/2010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B77E-C81B-4C31-9108-5BD641CEB5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57744" y="5033986"/>
            <a:ext cx="6400800" cy="1752600"/>
          </a:xfrm>
        </p:spPr>
        <p:txBody>
          <a:bodyPr>
            <a:normAutofit/>
          </a:bodyPr>
          <a:lstStyle/>
          <a:p>
            <a:r>
              <a:rPr lang="pt-BR" sz="2400" dirty="0" err="1" smtClean="0"/>
              <a:t>Gianne</a:t>
            </a:r>
            <a:r>
              <a:rPr lang="pt-BR" sz="2400" dirty="0" smtClean="0"/>
              <a:t> </a:t>
            </a:r>
            <a:r>
              <a:rPr lang="pt-BR" sz="2400" dirty="0" err="1" smtClean="0"/>
              <a:t>Forti</a:t>
            </a:r>
            <a:endParaRPr lang="pt-BR" sz="2400" dirty="0" smtClean="0"/>
          </a:p>
          <a:p>
            <a:r>
              <a:rPr lang="pt-BR" sz="2400" dirty="0" smtClean="0"/>
              <a:t>William H. </a:t>
            </a:r>
            <a:r>
              <a:rPr lang="pt-BR" sz="2400" dirty="0" err="1" smtClean="0"/>
              <a:t>Stenico</a:t>
            </a:r>
            <a:endParaRPr lang="pt-BR" sz="2400" dirty="0" smtClean="0"/>
          </a:p>
          <a:p>
            <a:r>
              <a:rPr lang="pt-BR" sz="2400" dirty="0" smtClean="0"/>
              <a:t>Leandro M. </a:t>
            </a:r>
            <a:r>
              <a:rPr lang="pt-BR" sz="2400" dirty="0" err="1" smtClean="0"/>
              <a:t>Vitti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1390650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286124"/>
            <a:ext cx="1390650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5214950"/>
            <a:ext cx="1390650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tângulo 9"/>
          <p:cNvSpPr/>
          <p:nvPr/>
        </p:nvSpPr>
        <p:spPr>
          <a:xfrm>
            <a:off x="4143372" y="2297850"/>
            <a:ext cx="4714908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NIM</a:t>
            </a:r>
            <a:endParaRPr lang="pt-BR" sz="1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572008"/>
            <a:ext cx="1390650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857232"/>
            <a:ext cx="1390650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</Words>
  <Application>Microsoft Office PowerPoint</Application>
  <PresentationFormat>Apresentação na tela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cosan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Gianne Forti</dc:creator>
  <cp:lastModifiedBy>WiLL</cp:lastModifiedBy>
  <cp:revision>13</cp:revision>
  <dcterms:created xsi:type="dcterms:W3CDTF">2010-05-25T13:42:58Z</dcterms:created>
  <dcterms:modified xsi:type="dcterms:W3CDTF">2010-05-25T21:31:54Z</dcterms:modified>
</cp:coreProperties>
</file>