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Ubuntu"/>
      <p:regular r:id="rId11"/>
      <p:bold r:id="rId12"/>
      <p:italic r:id="rId13"/>
      <p:boldItalic r:id="rId14"/>
    </p:embeddedFont>
    <p:embeddedFont>
      <p:font typeface="Ubuntu Light"/>
      <p:regular r:id="rId15"/>
      <p:bold r:id="rId16"/>
      <p:italic r:id="rId17"/>
      <p:boldItalic r:id="rId18"/>
    </p:embeddedFont>
    <p:embeddedFont>
      <p:font typeface="Roboto"/>
      <p:regular r:id="rId19"/>
      <p:bold r:id="rId20"/>
      <p:italic r:id="rId21"/>
      <p:boldItalic r:id="rId22"/>
    </p:embeddedFont>
    <p:embeddedFont>
      <p:font typeface="Montserra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7" roundtripDataSignature="AMtx7mgYYyV+H6rRqUwtUPglOfGlruJ8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Ubuntu-regular.fntdata"/><Relationship Id="rId10" Type="http://schemas.openxmlformats.org/officeDocument/2006/relationships/slide" Target="slides/slide5.xml"/><Relationship Id="rId13" Type="http://schemas.openxmlformats.org/officeDocument/2006/relationships/font" Target="fonts/Ubuntu-italic.fntdata"/><Relationship Id="rId12" Type="http://schemas.openxmlformats.org/officeDocument/2006/relationships/font" Target="fonts/Ubuntu-bold.fntdata"/><Relationship Id="rId15" Type="http://schemas.openxmlformats.org/officeDocument/2006/relationships/font" Target="fonts/UbuntuLight-regular.fntdata"/><Relationship Id="rId14" Type="http://schemas.openxmlformats.org/officeDocument/2006/relationships/font" Target="fonts/Ubuntu-boldItalic.fntdata"/><Relationship Id="rId17" Type="http://schemas.openxmlformats.org/officeDocument/2006/relationships/font" Target="fonts/UbuntuLight-italic.fntdata"/><Relationship Id="rId16" Type="http://schemas.openxmlformats.org/officeDocument/2006/relationships/font" Target="fonts/UbuntuLight-bold.fntdata"/><Relationship Id="rId19" Type="http://schemas.openxmlformats.org/officeDocument/2006/relationships/font" Target="fonts/Roboto-regular.fntdata"/><Relationship Id="rId18" Type="http://schemas.openxmlformats.org/officeDocument/2006/relationships/font" Target="fonts/Ubuntu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Not for profit</a:t>
            </a:r>
            <a:endParaRPr/>
          </a:p>
          <a:p>
            <a:pPr indent="0" lvl="0" marL="0" rtl="0" algn="l">
              <a:lnSpc>
                <a:spcPct val="100000"/>
              </a:lnSpc>
              <a:spcBef>
                <a:spcPts val="0"/>
              </a:spcBef>
              <a:spcAft>
                <a:spcPts val="0"/>
              </a:spcAft>
              <a:buSzPts val="1100"/>
              <a:buNone/>
            </a:pPr>
            <a:r>
              <a:rPr lang="en"/>
              <a:t>For and by women</a:t>
            </a:r>
            <a:endParaRPr/>
          </a:p>
          <a:p>
            <a:pPr indent="0" lvl="0" marL="0" rtl="0" algn="l">
              <a:lnSpc>
                <a:spcPct val="100000"/>
              </a:lnSpc>
              <a:spcBef>
                <a:spcPts val="0"/>
              </a:spcBef>
              <a:spcAft>
                <a:spcPts val="0"/>
              </a:spcAft>
              <a:buSzPts val="1100"/>
              <a:buNone/>
            </a:pPr>
            <a:r>
              <a:rPr lang="en"/>
              <a:t>Allies allowed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48 Chapters. Most recently Riyadh in Saudi Arabia!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133C73"/>
              </a:buClr>
              <a:buSzPts val="5200"/>
              <a:buFont typeface="Ubuntu"/>
              <a:buNone/>
              <a:defRPr sz="5200">
                <a:solidFill>
                  <a:srgbClr val="133C73"/>
                </a:solidFill>
                <a:latin typeface="Ubuntu"/>
                <a:ea typeface="Ubuntu"/>
                <a:cs typeface="Ubuntu"/>
                <a:sym typeface="Ubuntu"/>
              </a:defRPr>
            </a:lvl1pPr>
            <a:lvl2pPr lvl="1" algn="ctr">
              <a:lnSpc>
                <a:spcPct val="100000"/>
              </a:lnSpc>
              <a:spcBef>
                <a:spcPts val="0"/>
              </a:spcBef>
              <a:spcAft>
                <a:spcPts val="0"/>
              </a:spcAft>
              <a:buSzPts val="5200"/>
              <a:buFont typeface="Ubuntu"/>
              <a:buNone/>
              <a:defRPr sz="5200">
                <a:latin typeface="Ubuntu"/>
                <a:ea typeface="Ubuntu"/>
                <a:cs typeface="Ubuntu"/>
                <a:sym typeface="Ubuntu"/>
              </a:defRPr>
            </a:lvl2pPr>
            <a:lvl3pPr lvl="2" algn="ctr">
              <a:lnSpc>
                <a:spcPct val="100000"/>
              </a:lnSpc>
              <a:spcBef>
                <a:spcPts val="0"/>
              </a:spcBef>
              <a:spcAft>
                <a:spcPts val="0"/>
              </a:spcAft>
              <a:buSzPts val="5200"/>
              <a:buFont typeface="Ubuntu"/>
              <a:buNone/>
              <a:defRPr sz="5200">
                <a:latin typeface="Ubuntu"/>
                <a:ea typeface="Ubuntu"/>
                <a:cs typeface="Ubuntu"/>
                <a:sym typeface="Ubuntu"/>
              </a:defRPr>
            </a:lvl3pPr>
            <a:lvl4pPr lvl="3" algn="ctr">
              <a:lnSpc>
                <a:spcPct val="100000"/>
              </a:lnSpc>
              <a:spcBef>
                <a:spcPts val="0"/>
              </a:spcBef>
              <a:spcAft>
                <a:spcPts val="0"/>
              </a:spcAft>
              <a:buSzPts val="5200"/>
              <a:buFont typeface="Ubuntu"/>
              <a:buNone/>
              <a:defRPr sz="5200">
                <a:latin typeface="Ubuntu"/>
                <a:ea typeface="Ubuntu"/>
                <a:cs typeface="Ubuntu"/>
                <a:sym typeface="Ubuntu"/>
              </a:defRPr>
            </a:lvl4pPr>
            <a:lvl5pPr lvl="4" algn="ctr">
              <a:lnSpc>
                <a:spcPct val="100000"/>
              </a:lnSpc>
              <a:spcBef>
                <a:spcPts val="0"/>
              </a:spcBef>
              <a:spcAft>
                <a:spcPts val="0"/>
              </a:spcAft>
              <a:buSzPts val="5200"/>
              <a:buFont typeface="Ubuntu"/>
              <a:buNone/>
              <a:defRPr sz="5200">
                <a:latin typeface="Ubuntu"/>
                <a:ea typeface="Ubuntu"/>
                <a:cs typeface="Ubuntu"/>
                <a:sym typeface="Ubuntu"/>
              </a:defRPr>
            </a:lvl5pPr>
            <a:lvl6pPr lvl="5" algn="ctr">
              <a:lnSpc>
                <a:spcPct val="100000"/>
              </a:lnSpc>
              <a:spcBef>
                <a:spcPts val="0"/>
              </a:spcBef>
              <a:spcAft>
                <a:spcPts val="0"/>
              </a:spcAft>
              <a:buSzPts val="5200"/>
              <a:buFont typeface="Ubuntu"/>
              <a:buNone/>
              <a:defRPr sz="5200">
                <a:latin typeface="Ubuntu"/>
                <a:ea typeface="Ubuntu"/>
                <a:cs typeface="Ubuntu"/>
                <a:sym typeface="Ubuntu"/>
              </a:defRPr>
            </a:lvl6pPr>
            <a:lvl7pPr lvl="6" algn="ctr">
              <a:lnSpc>
                <a:spcPct val="100000"/>
              </a:lnSpc>
              <a:spcBef>
                <a:spcPts val="0"/>
              </a:spcBef>
              <a:spcAft>
                <a:spcPts val="0"/>
              </a:spcAft>
              <a:buSzPts val="5200"/>
              <a:buFont typeface="Ubuntu"/>
              <a:buNone/>
              <a:defRPr sz="5200">
                <a:latin typeface="Ubuntu"/>
                <a:ea typeface="Ubuntu"/>
                <a:cs typeface="Ubuntu"/>
                <a:sym typeface="Ubuntu"/>
              </a:defRPr>
            </a:lvl7pPr>
            <a:lvl8pPr lvl="7" algn="ctr">
              <a:lnSpc>
                <a:spcPct val="100000"/>
              </a:lnSpc>
              <a:spcBef>
                <a:spcPts val="0"/>
              </a:spcBef>
              <a:spcAft>
                <a:spcPts val="0"/>
              </a:spcAft>
              <a:buSzPts val="5200"/>
              <a:buFont typeface="Ubuntu"/>
              <a:buNone/>
              <a:defRPr sz="5200">
                <a:latin typeface="Ubuntu"/>
                <a:ea typeface="Ubuntu"/>
                <a:cs typeface="Ubuntu"/>
                <a:sym typeface="Ubuntu"/>
              </a:defRPr>
            </a:lvl8pPr>
            <a:lvl9pPr lvl="8" algn="ctr">
              <a:lnSpc>
                <a:spcPct val="100000"/>
              </a:lnSpc>
              <a:spcBef>
                <a:spcPts val="0"/>
              </a:spcBef>
              <a:spcAft>
                <a:spcPts val="0"/>
              </a:spcAft>
              <a:buSzPts val="5200"/>
              <a:buFont typeface="Ubuntu"/>
              <a:buNone/>
              <a:defRPr sz="5200">
                <a:latin typeface="Ubuntu"/>
                <a:ea typeface="Ubuntu"/>
                <a:cs typeface="Ubuntu"/>
                <a:sym typeface="Ubuntu"/>
              </a:defRPr>
            </a:lvl9pPr>
          </a:lstStyle>
          <a:p/>
        </p:txBody>
      </p:sp>
      <p:sp>
        <p:nvSpPr>
          <p:cNvPr id="11" name="Google Shape;11;p2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Ubuntu"/>
              <a:buNone/>
              <a:defRPr sz="2800">
                <a:latin typeface="Ubuntu"/>
                <a:ea typeface="Ubuntu"/>
                <a:cs typeface="Ubuntu"/>
                <a:sym typeface="Ubuntu"/>
              </a:defRPr>
            </a:lvl1pPr>
            <a:lvl2pPr lvl="1" algn="ctr">
              <a:lnSpc>
                <a:spcPct val="100000"/>
              </a:lnSpc>
              <a:spcBef>
                <a:spcPts val="0"/>
              </a:spcBef>
              <a:spcAft>
                <a:spcPts val="0"/>
              </a:spcAft>
              <a:buSzPts val="2800"/>
              <a:buFont typeface="Ubuntu"/>
              <a:buNone/>
              <a:defRPr sz="2800">
                <a:latin typeface="Ubuntu"/>
                <a:ea typeface="Ubuntu"/>
                <a:cs typeface="Ubuntu"/>
                <a:sym typeface="Ubuntu"/>
              </a:defRPr>
            </a:lvl2pPr>
            <a:lvl3pPr lvl="2" algn="ctr">
              <a:lnSpc>
                <a:spcPct val="100000"/>
              </a:lnSpc>
              <a:spcBef>
                <a:spcPts val="0"/>
              </a:spcBef>
              <a:spcAft>
                <a:spcPts val="0"/>
              </a:spcAft>
              <a:buSzPts val="2800"/>
              <a:buFont typeface="Ubuntu"/>
              <a:buNone/>
              <a:defRPr sz="2800">
                <a:latin typeface="Ubuntu"/>
                <a:ea typeface="Ubuntu"/>
                <a:cs typeface="Ubuntu"/>
                <a:sym typeface="Ubuntu"/>
              </a:defRPr>
            </a:lvl3pPr>
            <a:lvl4pPr lvl="3" algn="ctr">
              <a:lnSpc>
                <a:spcPct val="100000"/>
              </a:lnSpc>
              <a:spcBef>
                <a:spcPts val="0"/>
              </a:spcBef>
              <a:spcAft>
                <a:spcPts val="0"/>
              </a:spcAft>
              <a:buSzPts val="2800"/>
              <a:buFont typeface="Ubuntu"/>
              <a:buNone/>
              <a:defRPr sz="2800">
                <a:latin typeface="Ubuntu"/>
                <a:ea typeface="Ubuntu"/>
                <a:cs typeface="Ubuntu"/>
                <a:sym typeface="Ubuntu"/>
              </a:defRPr>
            </a:lvl4pPr>
            <a:lvl5pPr lvl="4" algn="ctr">
              <a:lnSpc>
                <a:spcPct val="100000"/>
              </a:lnSpc>
              <a:spcBef>
                <a:spcPts val="0"/>
              </a:spcBef>
              <a:spcAft>
                <a:spcPts val="0"/>
              </a:spcAft>
              <a:buSzPts val="2800"/>
              <a:buFont typeface="Ubuntu"/>
              <a:buNone/>
              <a:defRPr sz="2800">
                <a:latin typeface="Ubuntu"/>
                <a:ea typeface="Ubuntu"/>
                <a:cs typeface="Ubuntu"/>
                <a:sym typeface="Ubuntu"/>
              </a:defRPr>
            </a:lvl5pPr>
            <a:lvl6pPr lvl="5" algn="ctr">
              <a:lnSpc>
                <a:spcPct val="100000"/>
              </a:lnSpc>
              <a:spcBef>
                <a:spcPts val="0"/>
              </a:spcBef>
              <a:spcAft>
                <a:spcPts val="0"/>
              </a:spcAft>
              <a:buSzPts val="2800"/>
              <a:buFont typeface="Ubuntu"/>
              <a:buNone/>
              <a:defRPr sz="2800">
                <a:latin typeface="Ubuntu"/>
                <a:ea typeface="Ubuntu"/>
                <a:cs typeface="Ubuntu"/>
                <a:sym typeface="Ubuntu"/>
              </a:defRPr>
            </a:lvl6pPr>
            <a:lvl7pPr lvl="6" algn="ctr">
              <a:lnSpc>
                <a:spcPct val="100000"/>
              </a:lnSpc>
              <a:spcBef>
                <a:spcPts val="0"/>
              </a:spcBef>
              <a:spcAft>
                <a:spcPts val="0"/>
              </a:spcAft>
              <a:buSzPts val="2800"/>
              <a:buFont typeface="Ubuntu"/>
              <a:buNone/>
              <a:defRPr sz="2800">
                <a:latin typeface="Ubuntu"/>
                <a:ea typeface="Ubuntu"/>
                <a:cs typeface="Ubuntu"/>
                <a:sym typeface="Ubuntu"/>
              </a:defRPr>
            </a:lvl7pPr>
            <a:lvl8pPr lvl="7" algn="ctr">
              <a:lnSpc>
                <a:spcPct val="100000"/>
              </a:lnSpc>
              <a:spcBef>
                <a:spcPts val="0"/>
              </a:spcBef>
              <a:spcAft>
                <a:spcPts val="0"/>
              </a:spcAft>
              <a:buSzPts val="2800"/>
              <a:buFont typeface="Ubuntu"/>
              <a:buNone/>
              <a:defRPr sz="2800">
                <a:latin typeface="Ubuntu"/>
                <a:ea typeface="Ubuntu"/>
                <a:cs typeface="Ubuntu"/>
                <a:sym typeface="Ubuntu"/>
              </a:defRPr>
            </a:lvl8pPr>
            <a:lvl9pPr lvl="8" algn="ctr">
              <a:lnSpc>
                <a:spcPct val="100000"/>
              </a:lnSpc>
              <a:spcBef>
                <a:spcPts val="0"/>
              </a:spcBef>
              <a:spcAft>
                <a:spcPts val="0"/>
              </a:spcAft>
              <a:buSzPts val="2800"/>
              <a:buFont typeface="Ubuntu"/>
              <a:buNone/>
              <a:defRPr sz="2800">
                <a:latin typeface="Ubuntu"/>
                <a:ea typeface="Ubuntu"/>
                <a:cs typeface="Ubuntu"/>
                <a:sym typeface="Ubuntu"/>
              </a:defRPr>
            </a:lvl9pPr>
          </a:lstStyle>
          <a:p/>
        </p:txBody>
      </p:sp>
      <p:sp>
        <p:nvSpPr>
          <p:cNvPr id="12" name="Google Shape;1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6" name="Shape 46"/>
        <p:cNvGrpSpPr/>
        <p:nvPr/>
      </p:nvGrpSpPr>
      <p:grpSpPr>
        <a:xfrm>
          <a:off x="0" y="0"/>
          <a:ext cx="0" cy="0"/>
          <a:chOff x="0" y="0"/>
          <a:chExt cx="0" cy="0"/>
        </a:xfrm>
      </p:grpSpPr>
      <p:sp>
        <p:nvSpPr>
          <p:cNvPr id="47" name="Google Shape;4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3" name="Shape 13"/>
        <p:cNvGrpSpPr/>
        <p:nvPr/>
      </p:nvGrpSpPr>
      <p:grpSpPr>
        <a:xfrm>
          <a:off x="0" y="0"/>
          <a:ext cx="0" cy="0"/>
          <a:chOff x="0" y="0"/>
          <a:chExt cx="0" cy="0"/>
        </a:xfrm>
      </p:grpSpPr>
      <p:sp>
        <p:nvSpPr>
          <p:cNvPr id="14" name="Google Shape;14;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6" name="Shape 16"/>
        <p:cNvGrpSpPr/>
        <p:nvPr/>
      </p:nvGrpSpPr>
      <p:grpSpPr>
        <a:xfrm>
          <a:off x="0" y="0"/>
          <a:ext cx="0" cy="0"/>
          <a:chOff x="0" y="0"/>
          <a:chExt cx="0" cy="0"/>
        </a:xfrm>
      </p:grpSpPr>
      <p:sp>
        <p:nvSpPr>
          <p:cNvPr id="17" name="Google Shape;17;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8" name="Google Shape;18;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9" name="Google Shape;1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24"/>
          <p:cNvSpPr txBox="1"/>
          <p:nvPr>
            <p:ph type="title"/>
          </p:nvPr>
        </p:nvSpPr>
        <p:spPr>
          <a:xfrm>
            <a:off x="1063175" y="445025"/>
            <a:ext cx="77691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Ubuntu Light"/>
              <a:buNone/>
              <a:defRPr>
                <a:latin typeface="Ubuntu Light"/>
                <a:ea typeface="Ubuntu Light"/>
                <a:cs typeface="Ubuntu Light"/>
                <a:sym typeface="Ubuntu Light"/>
              </a:defRPr>
            </a:lvl1pPr>
            <a:lvl2pPr lvl="1" algn="l">
              <a:lnSpc>
                <a:spcPct val="100000"/>
              </a:lnSpc>
              <a:spcBef>
                <a:spcPts val="0"/>
              </a:spcBef>
              <a:spcAft>
                <a:spcPts val="0"/>
              </a:spcAft>
              <a:buSzPts val="2800"/>
              <a:buFont typeface="Ubuntu Light"/>
              <a:buNone/>
              <a:defRPr>
                <a:latin typeface="Ubuntu Light"/>
                <a:ea typeface="Ubuntu Light"/>
                <a:cs typeface="Ubuntu Light"/>
                <a:sym typeface="Ubuntu Light"/>
              </a:defRPr>
            </a:lvl2pPr>
            <a:lvl3pPr lvl="2" algn="l">
              <a:lnSpc>
                <a:spcPct val="100000"/>
              </a:lnSpc>
              <a:spcBef>
                <a:spcPts val="0"/>
              </a:spcBef>
              <a:spcAft>
                <a:spcPts val="0"/>
              </a:spcAft>
              <a:buSzPts val="2800"/>
              <a:buFont typeface="Ubuntu Light"/>
              <a:buNone/>
              <a:defRPr>
                <a:latin typeface="Ubuntu Light"/>
                <a:ea typeface="Ubuntu Light"/>
                <a:cs typeface="Ubuntu Light"/>
                <a:sym typeface="Ubuntu Light"/>
              </a:defRPr>
            </a:lvl3pPr>
            <a:lvl4pPr lvl="3" algn="l">
              <a:lnSpc>
                <a:spcPct val="100000"/>
              </a:lnSpc>
              <a:spcBef>
                <a:spcPts val="0"/>
              </a:spcBef>
              <a:spcAft>
                <a:spcPts val="0"/>
              </a:spcAft>
              <a:buSzPts val="2800"/>
              <a:buFont typeface="Ubuntu Light"/>
              <a:buNone/>
              <a:defRPr>
                <a:latin typeface="Ubuntu Light"/>
                <a:ea typeface="Ubuntu Light"/>
                <a:cs typeface="Ubuntu Light"/>
                <a:sym typeface="Ubuntu Light"/>
              </a:defRPr>
            </a:lvl4pPr>
            <a:lvl5pPr lvl="4" algn="l">
              <a:lnSpc>
                <a:spcPct val="100000"/>
              </a:lnSpc>
              <a:spcBef>
                <a:spcPts val="0"/>
              </a:spcBef>
              <a:spcAft>
                <a:spcPts val="0"/>
              </a:spcAft>
              <a:buSzPts val="2800"/>
              <a:buFont typeface="Ubuntu Light"/>
              <a:buNone/>
              <a:defRPr>
                <a:latin typeface="Ubuntu Light"/>
                <a:ea typeface="Ubuntu Light"/>
                <a:cs typeface="Ubuntu Light"/>
                <a:sym typeface="Ubuntu Light"/>
              </a:defRPr>
            </a:lvl5pPr>
            <a:lvl6pPr lvl="5" algn="l">
              <a:lnSpc>
                <a:spcPct val="100000"/>
              </a:lnSpc>
              <a:spcBef>
                <a:spcPts val="0"/>
              </a:spcBef>
              <a:spcAft>
                <a:spcPts val="0"/>
              </a:spcAft>
              <a:buSzPts val="2800"/>
              <a:buFont typeface="Ubuntu Light"/>
              <a:buNone/>
              <a:defRPr>
                <a:latin typeface="Ubuntu Light"/>
                <a:ea typeface="Ubuntu Light"/>
                <a:cs typeface="Ubuntu Light"/>
                <a:sym typeface="Ubuntu Light"/>
              </a:defRPr>
            </a:lvl6pPr>
            <a:lvl7pPr lvl="6" algn="l">
              <a:lnSpc>
                <a:spcPct val="100000"/>
              </a:lnSpc>
              <a:spcBef>
                <a:spcPts val="0"/>
              </a:spcBef>
              <a:spcAft>
                <a:spcPts val="0"/>
              </a:spcAft>
              <a:buSzPts val="2800"/>
              <a:buFont typeface="Ubuntu Light"/>
              <a:buNone/>
              <a:defRPr>
                <a:latin typeface="Ubuntu Light"/>
                <a:ea typeface="Ubuntu Light"/>
                <a:cs typeface="Ubuntu Light"/>
                <a:sym typeface="Ubuntu Light"/>
              </a:defRPr>
            </a:lvl7pPr>
            <a:lvl8pPr lvl="7" algn="l">
              <a:lnSpc>
                <a:spcPct val="100000"/>
              </a:lnSpc>
              <a:spcBef>
                <a:spcPts val="0"/>
              </a:spcBef>
              <a:spcAft>
                <a:spcPts val="0"/>
              </a:spcAft>
              <a:buSzPts val="2800"/>
              <a:buFont typeface="Ubuntu Light"/>
              <a:buNone/>
              <a:defRPr>
                <a:latin typeface="Ubuntu Light"/>
                <a:ea typeface="Ubuntu Light"/>
                <a:cs typeface="Ubuntu Light"/>
                <a:sym typeface="Ubuntu Light"/>
              </a:defRPr>
            </a:lvl8pPr>
            <a:lvl9pPr lvl="8" algn="l">
              <a:lnSpc>
                <a:spcPct val="100000"/>
              </a:lnSpc>
              <a:spcBef>
                <a:spcPts val="0"/>
              </a:spcBef>
              <a:spcAft>
                <a:spcPts val="0"/>
              </a:spcAft>
              <a:buSzPts val="2800"/>
              <a:buFont typeface="Ubuntu Light"/>
              <a:buNone/>
              <a:defRPr>
                <a:latin typeface="Ubuntu Light"/>
                <a:ea typeface="Ubuntu Light"/>
                <a:cs typeface="Ubuntu Light"/>
                <a:sym typeface="Ubuntu Light"/>
              </a:defRPr>
            </a:lvl9pPr>
          </a:lstStyle>
          <a:p/>
        </p:txBody>
      </p:sp>
      <p:sp>
        <p:nvSpPr>
          <p:cNvPr id="22" name="Google Shape;22;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Ubuntu Light"/>
              <a:buChar char="●"/>
              <a:defRPr sz="1400">
                <a:latin typeface="Ubuntu Light"/>
                <a:ea typeface="Ubuntu Light"/>
                <a:cs typeface="Ubuntu Light"/>
                <a:sym typeface="Ubuntu Light"/>
              </a:defRPr>
            </a:lvl1pPr>
            <a:lvl2pPr indent="-304800" lvl="1" marL="914400" algn="l">
              <a:lnSpc>
                <a:spcPct val="115000"/>
              </a:lnSpc>
              <a:spcBef>
                <a:spcPts val="1600"/>
              </a:spcBef>
              <a:spcAft>
                <a:spcPts val="0"/>
              </a:spcAft>
              <a:buSzPts val="1200"/>
              <a:buFont typeface="Ubuntu Light"/>
              <a:buChar char="○"/>
              <a:defRPr sz="1200">
                <a:latin typeface="Ubuntu Light"/>
                <a:ea typeface="Ubuntu Light"/>
                <a:cs typeface="Ubuntu Light"/>
                <a:sym typeface="Ubuntu Light"/>
              </a:defRPr>
            </a:lvl2pPr>
            <a:lvl3pPr indent="-304800" lvl="2" marL="1371600" algn="l">
              <a:lnSpc>
                <a:spcPct val="115000"/>
              </a:lnSpc>
              <a:spcBef>
                <a:spcPts val="1600"/>
              </a:spcBef>
              <a:spcAft>
                <a:spcPts val="0"/>
              </a:spcAft>
              <a:buSzPts val="1200"/>
              <a:buFont typeface="Ubuntu Light"/>
              <a:buChar char="■"/>
              <a:defRPr sz="1200">
                <a:latin typeface="Ubuntu Light"/>
                <a:ea typeface="Ubuntu Light"/>
                <a:cs typeface="Ubuntu Light"/>
                <a:sym typeface="Ubuntu Light"/>
              </a:defRPr>
            </a:lvl3pPr>
            <a:lvl4pPr indent="-304800" lvl="3" marL="1828800" algn="l">
              <a:lnSpc>
                <a:spcPct val="115000"/>
              </a:lnSpc>
              <a:spcBef>
                <a:spcPts val="1600"/>
              </a:spcBef>
              <a:spcAft>
                <a:spcPts val="0"/>
              </a:spcAft>
              <a:buSzPts val="1200"/>
              <a:buFont typeface="Ubuntu Light"/>
              <a:buChar char="●"/>
              <a:defRPr sz="1200">
                <a:latin typeface="Ubuntu Light"/>
                <a:ea typeface="Ubuntu Light"/>
                <a:cs typeface="Ubuntu Light"/>
                <a:sym typeface="Ubuntu Light"/>
              </a:defRPr>
            </a:lvl4pPr>
            <a:lvl5pPr indent="-304800" lvl="4" marL="2286000" algn="l">
              <a:lnSpc>
                <a:spcPct val="115000"/>
              </a:lnSpc>
              <a:spcBef>
                <a:spcPts val="1600"/>
              </a:spcBef>
              <a:spcAft>
                <a:spcPts val="0"/>
              </a:spcAft>
              <a:buSzPts val="1200"/>
              <a:buFont typeface="Ubuntu Light"/>
              <a:buChar char="○"/>
              <a:defRPr sz="1200">
                <a:latin typeface="Ubuntu Light"/>
                <a:ea typeface="Ubuntu Light"/>
                <a:cs typeface="Ubuntu Light"/>
                <a:sym typeface="Ubuntu Light"/>
              </a:defRPr>
            </a:lvl5pPr>
            <a:lvl6pPr indent="-304800" lvl="5" marL="2743200" algn="l">
              <a:lnSpc>
                <a:spcPct val="115000"/>
              </a:lnSpc>
              <a:spcBef>
                <a:spcPts val="1600"/>
              </a:spcBef>
              <a:spcAft>
                <a:spcPts val="0"/>
              </a:spcAft>
              <a:buSzPts val="1200"/>
              <a:buFont typeface="Ubuntu Light"/>
              <a:buChar char="■"/>
              <a:defRPr sz="1200">
                <a:latin typeface="Ubuntu Light"/>
                <a:ea typeface="Ubuntu Light"/>
                <a:cs typeface="Ubuntu Light"/>
                <a:sym typeface="Ubuntu Light"/>
              </a:defRPr>
            </a:lvl6pPr>
            <a:lvl7pPr indent="-304800" lvl="6" marL="3200400" algn="l">
              <a:lnSpc>
                <a:spcPct val="115000"/>
              </a:lnSpc>
              <a:spcBef>
                <a:spcPts val="1600"/>
              </a:spcBef>
              <a:spcAft>
                <a:spcPts val="0"/>
              </a:spcAft>
              <a:buSzPts val="1200"/>
              <a:buFont typeface="Ubuntu Light"/>
              <a:buChar char="●"/>
              <a:defRPr sz="1200">
                <a:latin typeface="Ubuntu Light"/>
                <a:ea typeface="Ubuntu Light"/>
                <a:cs typeface="Ubuntu Light"/>
                <a:sym typeface="Ubuntu Light"/>
              </a:defRPr>
            </a:lvl7pPr>
            <a:lvl8pPr indent="-304800" lvl="7" marL="3657600" algn="l">
              <a:lnSpc>
                <a:spcPct val="115000"/>
              </a:lnSpc>
              <a:spcBef>
                <a:spcPts val="1600"/>
              </a:spcBef>
              <a:spcAft>
                <a:spcPts val="0"/>
              </a:spcAft>
              <a:buSzPts val="1200"/>
              <a:buFont typeface="Ubuntu Light"/>
              <a:buChar char="○"/>
              <a:defRPr sz="1200">
                <a:latin typeface="Ubuntu Light"/>
                <a:ea typeface="Ubuntu Light"/>
                <a:cs typeface="Ubuntu Light"/>
                <a:sym typeface="Ubuntu Light"/>
              </a:defRPr>
            </a:lvl8pPr>
            <a:lvl9pPr indent="-304800" lvl="8" marL="4114800" algn="l">
              <a:lnSpc>
                <a:spcPct val="115000"/>
              </a:lnSpc>
              <a:spcBef>
                <a:spcPts val="1600"/>
              </a:spcBef>
              <a:spcAft>
                <a:spcPts val="1600"/>
              </a:spcAft>
              <a:buSzPts val="1200"/>
              <a:buFont typeface="Ubuntu Light"/>
              <a:buChar char="■"/>
              <a:defRPr sz="1200">
                <a:latin typeface="Ubuntu Light"/>
                <a:ea typeface="Ubuntu Light"/>
                <a:cs typeface="Ubuntu Light"/>
                <a:sym typeface="Ubuntu Light"/>
              </a:defRPr>
            </a:lvl9pPr>
          </a:lstStyle>
          <a:p/>
        </p:txBody>
      </p:sp>
      <p:sp>
        <p:nvSpPr>
          <p:cNvPr id="23" name="Google Shape;23;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Ubuntu Light"/>
              <a:buChar char="●"/>
              <a:defRPr sz="1400">
                <a:latin typeface="Ubuntu Light"/>
                <a:ea typeface="Ubuntu Light"/>
                <a:cs typeface="Ubuntu Light"/>
                <a:sym typeface="Ubuntu Light"/>
              </a:defRPr>
            </a:lvl1pPr>
            <a:lvl2pPr indent="-304800" lvl="1" marL="914400" algn="l">
              <a:lnSpc>
                <a:spcPct val="115000"/>
              </a:lnSpc>
              <a:spcBef>
                <a:spcPts val="1600"/>
              </a:spcBef>
              <a:spcAft>
                <a:spcPts val="0"/>
              </a:spcAft>
              <a:buSzPts val="1200"/>
              <a:buFont typeface="Ubuntu Light"/>
              <a:buChar char="○"/>
              <a:defRPr sz="1200">
                <a:latin typeface="Ubuntu Light"/>
                <a:ea typeface="Ubuntu Light"/>
                <a:cs typeface="Ubuntu Light"/>
                <a:sym typeface="Ubuntu Light"/>
              </a:defRPr>
            </a:lvl2pPr>
            <a:lvl3pPr indent="-304800" lvl="2" marL="1371600" algn="l">
              <a:lnSpc>
                <a:spcPct val="115000"/>
              </a:lnSpc>
              <a:spcBef>
                <a:spcPts val="1600"/>
              </a:spcBef>
              <a:spcAft>
                <a:spcPts val="0"/>
              </a:spcAft>
              <a:buSzPts val="1200"/>
              <a:buFont typeface="Ubuntu Light"/>
              <a:buChar char="■"/>
              <a:defRPr sz="1200">
                <a:latin typeface="Ubuntu Light"/>
                <a:ea typeface="Ubuntu Light"/>
                <a:cs typeface="Ubuntu Light"/>
                <a:sym typeface="Ubuntu Light"/>
              </a:defRPr>
            </a:lvl3pPr>
            <a:lvl4pPr indent="-304800" lvl="3" marL="1828800" algn="l">
              <a:lnSpc>
                <a:spcPct val="115000"/>
              </a:lnSpc>
              <a:spcBef>
                <a:spcPts val="1600"/>
              </a:spcBef>
              <a:spcAft>
                <a:spcPts val="0"/>
              </a:spcAft>
              <a:buSzPts val="1200"/>
              <a:buFont typeface="Ubuntu Light"/>
              <a:buChar char="●"/>
              <a:defRPr sz="1200">
                <a:latin typeface="Ubuntu Light"/>
                <a:ea typeface="Ubuntu Light"/>
                <a:cs typeface="Ubuntu Light"/>
                <a:sym typeface="Ubuntu Light"/>
              </a:defRPr>
            </a:lvl4pPr>
            <a:lvl5pPr indent="-304800" lvl="4" marL="2286000" algn="l">
              <a:lnSpc>
                <a:spcPct val="115000"/>
              </a:lnSpc>
              <a:spcBef>
                <a:spcPts val="1600"/>
              </a:spcBef>
              <a:spcAft>
                <a:spcPts val="0"/>
              </a:spcAft>
              <a:buSzPts val="1200"/>
              <a:buFont typeface="Ubuntu Light"/>
              <a:buChar char="○"/>
              <a:defRPr sz="1200">
                <a:latin typeface="Ubuntu Light"/>
                <a:ea typeface="Ubuntu Light"/>
                <a:cs typeface="Ubuntu Light"/>
                <a:sym typeface="Ubuntu Light"/>
              </a:defRPr>
            </a:lvl5pPr>
            <a:lvl6pPr indent="-304800" lvl="5" marL="2743200" algn="l">
              <a:lnSpc>
                <a:spcPct val="115000"/>
              </a:lnSpc>
              <a:spcBef>
                <a:spcPts val="1600"/>
              </a:spcBef>
              <a:spcAft>
                <a:spcPts val="0"/>
              </a:spcAft>
              <a:buSzPts val="1200"/>
              <a:buFont typeface="Ubuntu Light"/>
              <a:buChar char="■"/>
              <a:defRPr sz="1200">
                <a:latin typeface="Ubuntu Light"/>
                <a:ea typeface="Ubuntu Light"/>
                <a:cs typeface="Ubuntu Light"/>
                <a:sym typeface="Ubuntu Light"/>
              </a:defRPr>
            </a:lvl6pPr>
            <a:lvl7pPr indent="-304800" lvl="6" marL="3200400" algn="l">
              <a:lnSpc>
                <a:spcPct val="115000"/>
              </a:lnSpc>
              <a:spcBef>
                <a:spcPts val="1600"/>
              </a:spcBef>
              <a:spcAft>
                <a:spcPts val="0"/>
              </a:spcAft>
              <a:buSzPts val="1200"/>
              <a:buFont typeface="Ubuntu Light"/>
              <a:buChar char="●"/>
              <a:defRPr sz="1200">
                <a:latin typeface="Ubuntu Light"/>
                <a:ea typeface="Ubuntu Light"/>
                <a:cs typeface="Ubuntu Light"/>
                <a:sym typeface="Ubuntu Light"/>
              </a:defRPr>
            </a:lvl7pPr>
            <a:lvl8pPr indent="-304800" lvl="7" marL="3657600" algn="l">
              <a:lnSpc>
                <a:spcPct val="115000"/>
              </a:lnSpc>
              <a:spcBef>
                <a:spcPts val="1600"/>
              </a:spcBef>
              <a:spcAft>
                <a:spcPts val="0"/>
              </a:spcAft>
              <a:buSzPts val="1200"/>
              <a:buFont typeface="Ubuntu Light"/>
              <a:buChar char="○"/>
              <a:defRPr sz="1200">
                <a:latin typeface="Ubuntu Light"/>
                <a:ea typeface="Ubuntu Light"/>
                <a:cs typeface="Ubuntu Light"/>
                <a:sym typeface="Ubuntu Light"/>
              </a:defRPr>
            </a:lvl8pPr>
            <a:lvl9pPr indent="-304800" lvl="8" marL="4114800" algn="l">
              <a:lnSpc>
                <a:spcPct val="115000"/>
              </a:lnSpc>
              <a:spcBef>
                <a:spcPts val="1600"/>
              </a:spcBef>
              <a:spcAft>
                <a:spcPts val="1600"/>
              </a:spcAft>
              <a:buSzPts val="1200"/>
              <a:buFont typeface="Ubuntu Light"/>
              <a:buChar char="■"/>
              <a:defRPr sz="1200">
                <a:latin typeface="Ubuntu Light"/>
                <a:ea typeface="Ubuntu Light"/>
                <a:cs typeface="Ubuntu Light"/>
                <a:sym typeface="Ubuntu Light"/>
              </a:defRPr>
            </a:lvl9pPr>
          </a:lstStyle>
          <a:p/>
        </p:txBody>
      </p:sp>
      <p:sp>
        <p:nvSpPr>
          <p:cNvPr id="24" name="Google Shape;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Light"/>
                <a:ea typeface="Ubuntu Light"/>
                <a:cs typeface="Ubuntu Light"/>
                <a:sym typeface="Ubuntu Ligh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Light"/>
                <a:ea typeface="Ubuntu Light"/>
                <a:cs typeface="Ubuntu Light"/>
                <a:sym typeface="Ubuntu Ligh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Light"/>
                <a:ea typeface="Ubuntu Light"/>
                <a:cs typeface="Ubuntu Light"/>
                <a:sym typeface="Ubuntu Ligh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Light"/>
                <a:ea typeface="Ubuntu Light"/>
                <a:cs typeface="Ubuntu Light"/>
                <a:sym typeface="Ubuntu Ligh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Light"/>
                <a:ea typeface="Ubuntu Light"/>
                <a:cs typeface="Ubuntu Light"/>
                <a:sym typeface="Ubuntu Ligh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Light"/>
                <a:ea typeface="Ubuntu Light"/>
                <a:cs typeface="Ubuntu Light"/>
                <a:sym typeface="Ubuntu Ligh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Light"/>
                <a:ea typeface="Ubuntu Light"/>
                <a:cs typeface="Ubuntu Light"/>
                <a:sym typeface="Ubuntu Ligh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Light"/>
                <a:ea typeface="Ubuntu Light"/>
                <a:cs typeface="Ubuntu Light"/>
                <a:sym typeface="Ubuntu Ligh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Ubuntu Light"/>
                <a:ea typeface="Ubuntu Light"/>
                <a:cs typeface="Ubuntu Light"/>
                <a:sym typeface="Ubuntu Light"/>
              </a:defRPr>
            </a:lvl9pPr>
          </a:lstStyle>
          <a:p>
            <a:pPr indent="0" lvl="0" marL="0" rtl="0" algn="r">
              <a:spcBef>
                <a:spcPts val="0"/>
              </a:spcBef>
              <a:spcAft>
                <a:spcPts val="0"/>
              </a:spcAft>
              <a:buNone/>
            </a:pPr>
            <a:fld id="{00000000-1234-1234-1234-123412341234}" type="slidenum">
              <a:rPr lang="en"/>
              <a:t>‹#›</a:t>
            </a:fld>
            <a:endParaRPr/>
          </a:p>
        </p:txBody>
      </p:sp>
      <p:pic>
        <p:nvPicPr>
          <p:cNvPr id="25" name="Google Shape;25;p24"/>
          <p:cNvPicPr preferRelativeResize="0"/>
          <p:nvPr/>
        </p:nvPicPr>
        <p:blipFill rotWithShape="1">
          <a:blip r:embed="rId2">
            <a:alphaModFix/>
          </a:blip>
          <a:srcRect b="0" l="0" r="0" t="0"/>
          <a:stretch/>
        </p:blipFill>
        <p:spPr>
          <a:xfrm>
            <a:off x="0" y="0"/>
            <a:ext cx="1063175" cy="10631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6" name="Shape 26"/>
        <p:cNvGrpSpPr/>
        <p:nvPr/>
      </p:nvGrpSpPr>
      <p:grpSpPr>
        <a:xfrm>
          <a:off x="0" y="0"/>
          <a:ext cx="0" cy="0"/>
          <a:chOff x="0" y="0"/>
          <a:chExt cx="0" cy="0"/>
        </a:xfrm>
      </p:grpSpPr>
      <p:sp>
        <p:nvSpPr>
          <p:cNvPr id="27" name="Google Shape;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9" name="Google Shape;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0" name="Shape 30"/>
        <p:cNvGrpSpPr/>
        <p:nvPr/>
      </p:nvGrpSpPr>
      <p:grpSpPr>
        <a:xfrm>
          <a:off x="0" y="0"/>
          <a:ext cx="0" cy="0"/>
          <a:chOff x="0" y="0"/>
          <a:chExt cx="0" cy="0"/>
        </a:xfrm>
      </p:grpSpPr>
      <p:sp>
        <p:nvSpPr>
          <p:cNvPr id="31" name="Google Shape;31;p2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2" name="Google Shape;3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2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6" name="Google Shape;36;p2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 name="Google Shape;37;p2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8" name="Google Shape;3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9" name="Shape 39"/>
        <p:cNvGrpSpPr/>
        <p:nvPr/>
      </p:nvGrpSpPr>
      <p:grpSpPr>
        <a:xfrm>
          <a:off x="0" y="0"/>
          <a:ext cx="0" cy="0"/>
          <a:chOff x="0" y="0"/>
          <a:chExt cx="0" cy="0"/>
        </a:xfrm>
      </p:grpSpPr>
      <p:sp>
        <p:nvSpPr>
          <p:cNvPr id="40" name="Google Shape;40;p2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1" name="Google Shape;41;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2" name="Shape 42"/>
        <p:cNvGrpSpPr/>
        <p:nvPr/>
      </p:nvGrpSpPr>
      <p:grpSpPr>
        <a:xfrm>
          <a:off x="0" y="0"/>
          <a:ext cx="0" cy="0"/>
          <a:chOff x="0" y="0"/>
          <a:chExt cx="0" cy="0"/>
        </a:xfrm>
      </p:grpSpPr>
      <p:sp>
        <p:nvSpPr>
          <p:cNvPr id="43" name="Google Shape;43;p2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4" name="Google Shape;44;p2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5" name="Google Shape;45;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github.com/WiMLDS-Amsterdam" TargetMode="External"/><Relationship Id="rId4" Type="http://schemas.openxmlformats.org/officeDocument/2006/relationships/hyperlink" Target="mailto:amsterdam@wimlds.org" TargetMode="External"/><Relationship Id="rId5" Type="http://schemas.openxmlformats.org/officeDocument/2006/relationships/hyperlink" Target="https://twitter.com/WiMLDS_AMS/" TargetMode="External"/><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WiMLDS/starter-kit/wiki/Code-of-conduct"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
          <p:cNvSpPr txBox="1"/>
          <p:nvPr>
            <p:ph type="ctrTitle"/>
          </p:nvPr>
        </p:nvSpPr>
        <p:spPr>
          <a:xfrm>
            <a:off x="311708" y="-17425"/>
            <a:ext cx="8520600" cy="2052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000"/>
              </a:spcBef>
              <a:spcAft>
                <a:spcPts val="0"/>
              </a:spcAft>
              <a:buSzPts val="5200"/>
              <a:buNone/>
            </a:pPr>
            <a:r>
              <a:rPr lang="en" sz="2900">
                <a:solidFill>
                  <a:srgbClr val="133C73"/>
                </a:solidFill>
                <a:latin typeface="Montserrat"/>
                <a:ea typeface="Montserrat"/>
                <a:cs typeface="Montserrat"/>
                <a:sym typeface="Montserrat"/>
              </a:rPr>
              <a:t>WiMLDS Amsterdam </a:t>
            </a:r>
            <a:endParaRPr sz="2900">
              <a:latin typeface="Montserrat"/>
              <a:ea typeface="Montserrat"/>
              <a:cs typeface="Montserrat"/>
              <a:sym typeface="Montserrat"/>
            </a:endParaRPr>
          </a:p>
        </p:txBody>
      </p:sp>
      <p:sp>
        <p:nvSpPr>
          <p:cNvPr id="53" name="Google Shape;53;p1"/>
          <p:cNvSpPr txBox="1"/>
          <p:nvPr>
            <p:ph idx="1" type="subTitle"/>
          </p:nvPr>
        </p:nvSpPr>
        <p:spPr>
          <a:xfrm>
            <a:off x="3298200" y="4358125"/>
            <a:ext cx="2547600" cy="792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2800"/>
              <a:buNone/>
            </a:pPr>
            <a:r>
              <a:rPr lang="en" sz="1800">
                <a:solidFill>
                  <a:srgbClr val="757575"/>
                </a:solidFill>
              </a:rPr>
              <a:t>January </a:t>
            </a:r>
            <a:r>
              <a:rPr lang="en" sz="1800">
                <a:solidFill>
                  <a:srgbClr val="757575"/>
                </a:solidFill>
              </a:rPr>
              <a:t>2020</a:t>
            </a:r>
            <a:endParaRPr sz="1800"/>
          </a:p>
        </p:txBody>
      </p:sp>
      <p:pic>
        <p:nvPicPr>
          <p:cNvPr id="54" name="Google Shape;54;p1"/>
          <p:cNvPicPr preferRelativeResize="0"/>
          <p:nvPr/>
        </p:nvPicPr>
        <p:blipFill rotWithShape="1">
          <a:blip r:embed="rId3">
            <a:alphaModFix/>
          </a:blip>
          <a:srcRect b="0" l="0" r="0" t="0"/>
          <a:stretch/>
        </p:blipFill>
        <p:spPr>
          <a:xfrm>
            <a:off x="3181350" y="1371600"/>
            <a:ext cx="2781300" cy="2781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3"/>
          <p:cNvSpPr txBox="1"/>
          <p:nvPr>
            <p:ph type="ctrTitle"/>
          </p:nvPr>
        </p:nvSpPr>
        <p:spPr>
          <a:xfrm>
            <a:off x="311700" y="907675"/>
            <a:ext cx="8520600" cy="3648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5200"/>
              <a:buNone/>
            </a:pPr>
            <a:r>
              <a:rPr lang="en" sz="2400">
                <a:solidFill>
                  <a:srgbClr val="133C73"/>
                </a:solidFill>
                <a:latin typeface="Montserrat"/>
                <a:ea typeface="Montserrat"/>
                <a:cs typeface="Montserrat"/>
                <a:sym typeface="Montserrat"/>
              </a:rPr>
              <a:t>WiMLDS is an international organization founded in 2013 for women+ interested in Machine Learning and Data Science. </a:t>
            </a:r>
            <a:endParaRPr sz="2400">
              <a:solidFill>
                <a:srgbClr val="133C73"/>
              </a:solidFill>
              <a:latin typeface="Montserrat"/>
              <a:ea typeface="Montserrat"/>
              <a:cs typeface="Montserrat"/>
              <a:sym typeface="Montserrat"/>
            </a:endParaRPr>
          </a:p>
          <a:p>
            <a:pPr indent="0" lvl="0" marL="0" rtl="0" algn="ctr">
              <a:lnSpc>
                <a:spcPct val="115000"/>
              </a:lnSpc>
              <a:spcBef>
                <a:spcPts val="0"/>
              </a:spcBef>
              <a:spcAft>
                <a:spcPts val="0"/>
              </a:spcAft>
              <a:buSzPts val="5200"/>
              <a:buNone/>
            </a:pPr>
            <a:r>
              <a:t/>
            </a:r>
            <a:endParaRPr sz="2400">
              <a:solidFill>
                <a:srgbClr val="133C73"/>
              </a:solidFill>
              <a:latin typeface="Montserrat"/>
              <a:ea typeface="Montserrat"/>
              <a:cs typeface="Montserrat"/>
              <a:sym typeface="Montserrat"/>
            </a:endParaRPr>
          </a:p>
          <a:p>
            <a:pPr indent="0" lvl="0" marL="0" rtl="0" algn="ctr">
              <a:lnSpc>
                <a:spcPct val="115000"/>
              </a:lnSpc>
              <a:spcBef>
                <a:spcPts val="0"/>
              </a:spcBef>
              <a:spcAft>
                <a:spcPts val="0"/>
              </a:spcAft>
              <a:buSzPts val="5200"/>
              <a:buNone/>
            </a:pPr>
            <a:r>
              <a:rPr lang="en" sz="2400">
                <a:solidFill>
                  <a:srgbClr val="133C73"/>
                </a:solidFill>
                <a:latin typeface="Montserrat"/>
                <a:ea typeface="Montserrat"/>
                <a:cs typeface="Montserrat"/>
                <a:sym typeface="Montserrat"/>
              </a:rPr>
              <a:t>We host local events, where we discuss machine learning and data science in an informal setting, with the purpose of building a community around women and gender minorities in these fields.</a:t>
            </a:r>
            <a:endParaRPr sz="2400">
              <a:solidFill>
                <a:srgbClr val="133C73"/>
              </a:solidFill>
              <a:latin typeface="Montserrat"/>
              <a:ea typeface="Montserrat"/>
              <a:cs typeface="Montserrat"/>
              <a:sym typeface="Montserrat"/>
            </a:endParaRPr>
          </a:p>
        </p:txBody>
      </p:sp>
      <p:sp>
        <p:nvSpPr>
          <p:cNvPr id="60" name="Google Shape;60;p3"/>
          <p:cNvSpPr txBox="1"/>
          <p:nvPr>
            <p:ph idx="1" type="subTitle"/>
          </p:nvPr>
        </p:nvSpPr>
        <p:spPr>
          <a:xfrm>
            <a:off x="1552025" y="365700"/>
            <a:ext cx="2547600" cy="7926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b="1" lang="en" sz="1900">
                <a:solidFill>
                  <a:srgbClr val="0B5394"/>
                </a:solidFill>
                <a:latin typeface="Montserrat"/>
                <a:ea typeface="Montserrat"/>
                <a:cs typeface="Montserrat"/>
                <a:sym typeface="Montserrat"/>
              </a:rPr>
              <a:t>Overview</a:t>
            </a:r>
            <a:endParaRPr b="1" sz="1900">
              <a:solidFill>
                <a:srgbClr val="0B5394"/>
              </a:solidFill>
              <a:latin typeface="Montserrat"/>
              <a:ea typeface="Montserrat"/>
              <a:cs typeface="Montserrat"/>
              <a:sym typeface="Montserrat"/>
            </a:endParaRPr>
          </a:p>
        </p:txBody>
      </p:sp>
      <p:pic>
        <p:nvPicPr>
          <p:cNvPr id="61" name="Google Shape;61;p3"/>
          <p:cNvPicPr preferRelativeResize="0"/>
          <p:nvPr/>
        </p:nvPicPr>
        <p:blipFill rotWithShape="1">
          <a:blip r:embed="rId3">
            <a:alphaModFix/>
          </a:blip>
          <a:srcRect b="0" l="0" r="0" t="0"/>
          <a:stretch/>
        </p:blipFill>
        <p:spPr>
          <a:xfrm>
            <a:off x="0" y="0"/>
            <a:ext cx="1063175" cy="1063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4"/>
          <p:cNvSpPr txBox="1"/>
          <p:nvPr>
            <p:ph type="ctrTitle"/>
          </p:nvPr>
        </p:nvSpPr>
        <p:spPr>
          <a:xfrm>
            <a:off x="311700" y="1212475"/>
            <a:ext cx="3880800" cy="36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North America: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Austin, Texas, USA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Bay Area, California, USA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Boulder, Colorado, USA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Charlottesville, Virginia, USA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Chicago, Illinois, USA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Calgary, Alberta, Canada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Corpus Christi, Texas, USA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Dallas-Fort Worth, Texas, USA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Edmonton, Alberta, Canada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Halifax, Nova Scotia, Canada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Metro Detroit, Michigan, USA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Montréal, Québec, Canada </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North Carolina, USA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New York City, New York, USA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Pittsburgh, Pennsylvania, USA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Seattle, Washington, USA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Toronto, Ontario, Canada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Vancouver, British Columbia, Canada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Vermont, USA</a:t>
            </a:r>
            <a:endParaRPr sz="1000">
              <a:solidFill>
                <a:srgbClr val="133C73"/>
              </a:solidFill>
              <a:latin typeface="Montserrat"/>
              <a:ea typeface="Montserrat"/>
              <a:cs typeface="Montserrat"/>
              <a:sym typeface="Montserrat"/>
            </a:endParaRPr>
          </a:p>
        </p:txBody>
      </p:sp>
      <p:sp>
        <p:nvSpPr>
          <p:cNvPr id="67" name="Google Shape;67;p4"/>
          <p:cNvSpPr txBox="1"/>
          <p:nvPr>
            <p:ph type="ctrTitle"/>
          </p:nvPr>
        </p:nvSpPr>
        <p:spPr>
          <a:xfrm>
            <a:off x="2973725" y="1212475"/>
            <a:ext cx="5858400" cy="36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Africa: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Nairobi, Kenya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Abuja, Nigeria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Lagos, Nigeria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 </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Asia: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Ankara, Turkey</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Bhopal, India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Bengaluru, India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Chennai, India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Delhi, India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Manila, Philippines</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Mumbai, India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Pune, India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Riyadh, Saudi Arabia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Tokyo, Japan</a:t>
            </a:r>
            <a:endParaRPr sz="1000">
              <a:solidFill>
                <a:srgbClr val="133C73"/>
              </a:solidFill>
              <a:latin typeface="Montserrat"/>
              <a:ea typeface="Montserrat"/>
              <a:cs typeface="Montserrat"/>
              <a:sym typeface="Montserrat"/>
            </a:endParaRPr>
          </a:p>
        </p:txBody>
      </p:sp>
      <p:sp>
        <p:nvSpPr>
          <p:cNvPr id="68" name="Google Shape;68;p4"/>
          <p:cNvSpPr txBox="1"/>
          <p:nvPr>
            <p:ph type="ctrTitle"/>
          </p:nvPr>
        </p:nvSpPr>
        <p:spPr>
          <a:xfrm>
            <a:off x="4712175" y="1212475"/>
            <a:ext cx="4119900" cy="36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Europe:</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Berlin, Germany</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Istanbul, Turkey</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London, United Kingdom</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Madrid, Spain</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Milan, Italy</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Paris, France</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Poznan, Poland</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Randstad, Netherlands</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Trojmiasto, Poland</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Zürich, Switzerland</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 </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t/>
            </a:r>
            <a:endParaRPr sz="1000">
              <a:solidFill>
                <a:srgbClr val="133C73"/>
              </a:solidFill>
              <a:latin typeface="Montserrat"/>
              <a:ea typeface="Montserrat"/>
              <a:cs typeface="Montserrat"/>
              <a:sym typeface="Montserrat"/>
            </a:endParaRPr>
          </a:p>
        </p:txBody>
      </p:sp>
      <p:sp>
        <p:nvSpPr>
          <p:cNvPr id="69" name="Google Shape;69;p4"/>
          <p:cNvSpPr txBox="1"/>
          <p:nvPr>
            <p:ph type="ctrTitle"/>
          </p:nvPr>
        </p:nvSpPr>
        <p:spPr>
          <a:xfrm>
            <a:off x="6794600" y="1212475"/>
            <a:ext cx="2037600" cy="36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South America: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Buenos Aires, Argentina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Cochabamba, Bolivia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La Paz, Bolivia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São Paulo, Brazil</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000">
                <a:solidFill>
                  <a:srgbClr val="133C73"/>
                </a:solidFill>
                <a:latin typeface="Montserrat"/>
                <a:ea typeface="Montserrat"/>
                <a:cs typeface="Montserrat"/>
                <a:sym typeface="Montserrat"/>
              </a:rPr>
              <a:t>Oceania: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sz="1000">
                <a:solidFill>
                  <a:srgbClr val="133C73"/>
                </a:solidFill>
                <a:latin typeface="Montserrat"/>
                <a:ea typeface="Montserrat"/>
                <a:cs typeface="Montserrat"/>
                <a:sym typeface="Montserrat"/>
              </a:rPr>
              <a:t>Melbourne, Australia</a:t>
            </a:r>
            <a:endParaRPr sz="1000">
              <a:solidFill>
                <a:srgbClr val="133C73"/>
              </a:solidFill>
              <a:latin typeface="Montserrat"/>
              <a:ea typeface="Montserrat"/>
              <a:cs typeface="Montserrat"/>
              <a:sym typeface="Montserrat"/>
            </a:endParaRPr>
          </a:p>
          <a:p>
            <a:pPr indent="0" lvl="0" marL="0" rtl="0" algn="l">
              <a:lnSpc>
                <a:spcPct val="115000"/>
              </a:lnSpc>
              <a:spcBef>
                <a:spcPts val="0"/>
              </a:spcBef>
              <a:spcAft>
                <a:spcPts val="0"/>
              </a:spcAft>
              <a:buSzPts val="5200"/>
              <a:buNone/>
            </a:pPr>
            <a:r>
              <a:rPr lang="en" sz="1000">
                <a:solidFill>
                  <a:srgbClr val="133C73"/>
                </a:solidFill>
                <a:latin typeface="Montserrat"/>
                <a:ea typeface="Montserrat"/>
                <a:cs typeface="Montserrat"/>
                <a:sym typeface="Montserrat"/>
              </a:rPr>
              <a:t>Sydney, Australia</a:t>
            </a:r>
            <a:endParaRPr sz="1000">
              <a:solidFill>
                <a:srgbClr val="133C73"/>
              </a:solidFill>
              <a:latin typeface="Montserrat"/>
              <a:ea typeface="Montserrat"/>
              <a:cs typeface="Montserrat"/>
              <a:sym typeface="Montserrat"/>
            </a:endParaRPr>
          </a:p>
        </p:txBody>
      </p:sp>
      <p:pic>
        <p:nvPicPr>
          <p:cNvPr id="70" name="Google Shape;70;p4"/>
          <p:cNvPicPr preferRelativeResize="0"/>
          <p:nvPr/>
        </p:nvPicPr>
        <p:blipFill rotWithShape="1">
          <a:blip r:embed="rId3">
            <a:alphaModFix/>
          </a:blip>
          <a:srcRect b="0" l="0" r="0" t="0"/>
          <a:stretch/>
        </p:blipFill>
        <p:spPr>
          <a:xfrm>
            <a:off x="6965675" y="4463421"/>
            <a:ext cx="1485900" cy="549454"/>
          </a:xfrm>
          <a:prstGeom prst="rect">
            <a:avLst/>
          </a:prstGeom>
          <a:noFill/>
          <a:ln>
            <a:noFill/>
          </a:ln>
        </p:spPr>
      </p:pic>
      <p:sp>
        <p:nvSpPr>
          <p:cNvPr id="71" name="Google Shape;71;p4"/>
          <p:cNvSpPr txBox="1"/>
          <p:nvPr>
            <p:ph idx="1" type="subTitle"/>
          </p:nvPr>
        </p:nvSpPr>
        <p:spPr>
          <a:xfrm>
            <a:off x="1451075" y="338050"/>
            <a:ext cx="5783400" cy="8202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SzPts val="2800"/>
              <a:buNone/>
            </a:pPr>
            <a:r>
              <a:rPr b="1" lang="en" sz="1900">
                <a:solidFill>
                  <a:srgbClr val="0B5394"/>
                </a:solidFill>
                <a:latin typeface="Montserrat"/>
                <a:ea typeface="Montserrat"/>
                <a:cs typeface="Montserrat"/>
                <a:sym typeface="Montserrat"/>
              </a:rPr>
              <a:t>Overview: </a:t>
            </a:r>
            <a:r>
              <a:rPr b="1" lang="en" sz="1150">
                <a:solidFill>
                  <a:srgbClr val="14171A"/>
                </a:solidFill>
                <a:highlight>
                  <a:srgbClr val="FFFFFF"/>
                </a:highlight>
                <a:latin typeface="Roboto"/>
                <a:ea typeface="Roboto"/>
                <a:cs typeface="Roboto"/>
                <a:sym typeface="Roboto"/>
              </a:rPr>
              <a:t>27 countries, 65 chapters, 31 000+ members (meetup)</a:t>
            </a:r>
            <a:endParaRPr b="1" sz="1900">
              <a:solidFill>
                <a:srgbClr val="0B5394"/>
              </a:solidFill>
              <a:latin typeface="Montserrat"/>
              <a:ea typeface="Montserrat"/>
              <a:cs typeface="Montserrat"/>
              <a:sym typeface="Montserrat"/>
            </a:endParaRPr>
          </a:p>
        </p:txBody>
      </p:sp>
      <p:pic>
        <p:nvPicPr>
          <p:cNvPr id="72" name="Google Shape;72;p4"/>
          <p:cNvPicPr preferRelativeResize="0"/>
          <p:nvPr/>
        </p:nvPicPr>
        <p:blipFill rotWithShape="1">
          <a:blip r:embed="rId4">
            <a:alphaModFix/>
          </a:blip>
          <a:srcRect b="0" l="0" r="0" t="0"/>
          <a:stretch/>
        </p:blipFill>
        <p:spPr>
          <a:xfrm>
            <a:off x="0" y="0"/>
            <a:ext cx="1063175" cy="1063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9"/>
          <p:cNvSpPr txBox="1"/>
          <p:nvPr>
            <p:ph type="ctrTitle"/>
          </p:nvPr>
        </p:nvSpPr>
        <p:spPr>
          <a:xfrm>
            <a:off x="311700" y="1288675"/>
            <a:ext cx="8520600" cy="3648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5200"/>
              <a:buNone/>
            </a:pPr>
            <a:r>
              <a:t/>
            </a:r>
            <a:endParaRPr sz="2200">
              <a:solidFill>
                <a:srgbClr val="133C73"/>
              </a:solidFill>
              <a:latin typeface="Montserrat"/>
              <a:ea typeface="Montserrat"/>
              <a:cs typeface="Montserrat"/>
              <a:sym typeface="Montserrat"/>
            </a:endParaRPr>
          </a:p>
          <a:p>
            <a:pPr indent="-368300" lvl="0" marL="457200" rtl="0" algn="l">
              <a:lnSpc>
                <a:spcPct val="150000"/>
              </a:lnSpc>
              <a:spcBef>
                <a:spcPts val="0"/>
              </a:spcBef>
              <a:spcAft>
                <a:spcPts val="0"/>
              </a:spcAft>
              <a:buClr>
                <a:srgbClr val="133C73"/>
              </a:buClr>
              <a:buSzPts val="2200"/>
              <a:buFont typeface="Montserrat"/>
              <a:buChar char="➡"/>
            </a:pPr>
            <a:r>
              <a:rPr b="1" lang="en" sz="2200">
                <a:latin typeface="Montserrat"/>
                <a:ea typeface="Montserrat"/>
                <a:cs typeface="Montserrat"/>
                <a:sym typeface="Montserrat"/>
              </a:rPr>
              <a:t>Website (global): </a:t>
            </a:r>
            <a:r>
              <a:rPr b="1" lang="en" sz="1900">
                <a:solidFill>
                  <a:srgbClr val="0B5394"/>
                </a:solidFill>
                <a:latin typeface="Montserrat"/>
                <a:ea typeface="Montserrat"/>
                <a:cs typeface="Montserrat"/>
                <a:sym typeface="Montserrat"/>
              </a:rPr>
              <a:t>wimlds.org </a:t>
            </a:r>
            <a:r>
              <a:rPr lang="en" sz="1900">
                <a:solidFill>
                  <a:srgbClr val="0B5394"/>
                </a:solidFill>
                <a:latin typeface="Montserrat"/>
                <a:ea typeface="Montserrat"/>
                <a:cs typeface="Montserrat"/>
                <a:sym typeface="Montserrat"/>
              </a:rPr>
              <a:t>(including job section)</a:t>
            </a:r>
            <a:endParaRPr sz="2200">
              <a:latin typeface="Montserrat"/>
              <a:ea typeface="Montserrat"/>
              <a:cs typeface="Montserrat"/>
              <a:sym typeface="Montserrat"/>
            </a:endParaRPr>
          </a:p>
          <a:p>
            <a:pPr indent="-368300" lvl="0" marL="457200" rtl="0" algn="l">
              <a:lnSpc>
                <a:spcPct val="150000"/>
              </a:lnSpc>
              <a:spcBef>
                <a:spcPts val="0"/>
              </a:spcBef>
              <a:spcAft>
                <a:spcPts val="0"/>
              </a:spcAft>
              <a:buClr>
                <a:srgbClr val="133C73"/>
              </a:buClr>
              <a:buSzPts val="2200"/>
              <a:buFont typeface="Montserrat"/>
              <a:buChar char="➡"/>
            </a:pPr>
            <a:r>
              <a:rPr b="1" lang="en" sz="2200">
                <a:latin typeface="Montserrat"/>
                <a:ea typeface="Montserrat"/>
                <a:cs typeface="Montserrat"/>
                <a:sym typeface="Montserrat"/>
              </a:rPr>
              <a:t>Github: </a:t>
            </a:r>
            <a:r>
              <a:rPr lang="en" sz="2200" u="sng">
                <a:solidFill>
                  <a:schemeClr val="accent5"/>
                </a:solidFill>
                <a:latin typeface="Montserrat"/>
                <a:ea typeface="Montserrat"/>
                <a:cs typeface="Montserrat"/>
                <a:sym typeface="Montserrat"/>
                <a:hlinkClick r:id="rId3"/>
              </a:rPr>
              <a:t>https://github.com/WiMLDS-Amsterdam</a:t>
            </a:r>
            <a:endParaRPr b="1" sz="2200">
              <a:latin typeface="Montserrat"/>
              <a:ea typeface="Montserrat"/>
              <a:cs typeface="Montserrat"/>
              <a:sym typeface="Montserrat"/>
            </a:endParaRPr>
          </a:p>
          <a:p>
            <a:pPr indent="-368300" lvl="0" marL="457200" rtl="0" algn="l">
              <a:lnSpc>
                <a:spcPct val="150000"/>
              </a:lnSpc>
              <a:spcBef>
                <a:spcPts val="0"/>
              </a:spcBef>
              <a:spcAft>
                <a:spcPts val="0"/>
              </a:spcAft>
              <a:buClr>
                <a:srgbClr val="133C73"/>
              </a:buClr>
              <a:buSzPts val="2200"/>
              <a:buFont typeface="Montserrat"/>
              <a:buChar char="➡"/>
            </a:pPr>
            <a:r>
              <a:rPr b="1" lang="en" sz="2200">
                <a:solidFill>
                  <a:srgbClr val="133C73"/>
                </a:solidFill>
                <a:latin typeface="Montserrat"/>
                <a:ea typeface="Montserrat"/>
                <a:cs typeface="Montserrat"/>
                <a:sym typeface="Montserrat"/>
              </a:rPr>
              <a:t>Slack: </a:t>
            </a:r>
            <a:r>
              <a:rPr lang="en" sz="2200">
                <a:solidFill>
                  <a:srgbClr val="133C73"/>
                </a:solidFill>
                <a:latin typeface="Montserrat"/>
                <a:ea typeface="Montserrat"/>
                <a:cs typeface="Montserrat"/>
                <a:sym typeface="Montserrat"/>
              </a:rPr>
              <a:t>(wimlds)</a:t>
            </a:r>
            <a:r>
              <a:rPr b="1" lang="en" sz="2200">
                <a:solidFill>
                  <a:srgbClr val="133C73"/>
                </a:solidFill>
                <a:latin typeface="Montserrat"/>
                <a:ea typeface="Montserrat"/>
                <a:cs typeface="Montserrat"/>
                <a:sym typeface="Montserrat"/>
              </a:rPr>
              <a:t> </a:t>
            </a:r>
            <a:r>
              <a:rPr lang="en" sz="2200">
                <a:solidFill>
                  <a:srgbClr val="133C73"/>
                </a:solidFill>
                <a:latin typeface="Montserrat"/>
                <a:ea typeface="Montserrat"/>
                <a:cs typeface="Montserrat"/>
                <a:sym typeface="Montserrat"/>
              </a:rPr>
              <a:t>#meetup-amsterdam, </a:t>
            </a:r>
            <a:endParaRPr sz="2200">
              <a:solidFill>
                <a:srgbClr val="133C73"/>
              </a:solidFill>
              <a:latin typeface="Montserrat"/>
              <a:ea typeface="Montserrat"/>
              <a:cs typeface="Montserrat"/>
              <a:sym typeface="Montserrat"/>
            </a:endParaRPr>
          </a:p>
          <a:p>
            <a:pPr indent="0" lvl="0" marL="0" rtl="0" algn="l">
              <a:lnSpc>
                <a:spcPct val="150000"/>
              </a:lnSpc>
              <a:spcBef>
                <a:spcPts val="0"/>
              </a:spcBef>
              <a:spcAft>
                <a:spcPts val="0"/>
              </a:spcAft>
              <a:buNone/>
            </a:pPr>
            <a:r>
              <a:rPr lang="en" sz="2200">
                <a:solidFill>
                  <a:srgbClr val="133C73"/>
                </a:solidFill>
                <a:latin typeface="Montserrat"/>
                <a:ea typeface="Montserrat"/>
                <a:cs typeface="Montserrat"/>
                <a:sym typeface="Montserrat"/>
              </a:rPr>
              <a:t>email </a:t>
            </a:r>
            <a:r>
              <a:rPr lang="en" sz="2200" u="sng">
                <a:solidFill>
                  <a:schemeClr val="hlink"/>
                </a:solidFill>
                <a:latin typeface="Montserrat"/>
                <a:ea typeface="Montserrat"/>
                <a:cs typeface="Montserrat"/>
                <a:sym typeface="Montserrat"/>
                <a:hlinkClick r:id="rId4"/>
              </a:rPr>
              <a:t>adamantia@wimlds.org</a:t>
            </a:r>
            <a:r>
              <a:rPr lang="en" sz="2200">
                <a:latin typeface="Montserrat"/>
                <a:ea typeface="Montserrat"/>
                <a:cs typeface="Montserrat"/>
                <a:sym typeface="Montserrat"/>
              </a:rPr>
              <a:t> to join</a:t>
            </a:r>
            <a:endParaRPr sz="2200">
              <a:solidFill>
                <a:srgbClr val="133C73"/>
              </a:solidFill>
              <a:latin typeface="Montserrat"/>
              <a:ea typeface="Montserrat"/>
              <a:cs typeface="Montserrat"/>
              <a:sym typeface="Montserrat"/>
            </a:endParaRPr>
          </a:p>
          <a:p>
            <a:pPr indent="-368300" lvl="0" marL="457200" rtl="0" algn="l">
              <a:lnSpc>
                <a:spcPct val="150000"/>
              </a:lnSpc>
              <a:spcBef>
                <a:spcPts val="0"/>
              </a:spcBef>
              <a:spcAft>
                <a:spcPts val="0"/>
              </a:spcAft>
              <a:buClr>
                <a:srgbClr val="133C73"/>
              </a:buClr>
              <a:buSzPts val="2200"/>
              <a:buFont typeface="Montserrat"/>
              <a:buChar char="➡"/>
            </a:pPr>
            <a:r>
              <a:rPr b="1" lang="en" sz="2200">
                <a:solidFill>
                  <a:srgbClr val="133C73"/>
                </a:solidFill>
                <a:latin typeface="Montserrat"/>
                <a:ea typeface="Montserrat"/>
                <a:cs typeface="Montserrat"/>
                <a:sym typeface="Montserrat"/>
              </a:rPr>
              <a:t>Twitter:</a:t>
            </a:r>
            <a:r>
              <a:rPr lang="en" sz="2200">
                <a:solidFill>
                  <a:srgbClr val="133C73"/>
                </a:solidFill>
                <a:latin typeface="Montserrat"/>
                <a:ea typeface="Montserrat"/>
                <a:cs typeface="Montserrat"/>
                <a:sym typeface="Montserrat"/>
              </a:rPr>
              <a:t>  follow u</a:t>
            </a:r>
            <a:r>
              <a:rPr lang="en" sz="2200">
                <a:latin typeface="Montserrat"/>
                <a:ea typeface="Montserrat"/>
                <a:cs typeface="Montserrat"/>
                <a:sym typeface="Montserrat"/>
              </a:rPr>
              <a:t>s: </a:t>
            </a:r>
            <a:r>
              <a:rPr lang="en" sz="2200" u="sng">
                <a:solidFill>
                  <a:schemeClr val="hlink"/>
                </a:solidFill>
                <a:latin typeface="Montserrat"/>
                <a:ea typeface="Montserrat"/>
                <a:cs typeface="Montserrat"/>
                <a:sym typeface="Montserrat"/>
                <a:hlinkClick r:id="rId5"/>
              </a:rPr>
              <a:t>twitter.com/WiMLDS_AMS/</a:t>
            </a:r>
            <a:endParaRPr sz="2200">
              <a:solidFill>
                <a:srgbClr val="133C73"/>
              </a:solidFill>
              <a:latin typeface="Montserrat"/>
              <a:ea typeface="Montserrat"/>
              <a:cs typeface="Montserrat"/>
              <a:sym typeface="Montserrat"/>
            </a:endParaRPr>
          </a:p>
          <a:p>
            <a:pPr indent="-368300" lvl="0" marL="457200" rtl="0" algn="l">
              <a:lnSpc>
                <a:spcPct val="150000"/>
              </a:lnSpc>
              <a:spcBef>
                <a:spcPts val="0"/>
              </a:spcBef>
              <a:spcAft>
                <a:spcPts val="0"/>
              </a:spcAft>
              <a:buClr>
                <a:srgbClr val="133C73"/>
              </a:buClr>
              <a:buSzPts val="2200"/>
              <a:buFont typeface="Montserrat"/>
              <a:buChar char="➡"/>
            </a:pPr>
            <a:r>
              <a:rPr b="1" lang="en" sz="2200">
                <a:solidFill>
                  <a:srgbClr val="133C73"/>
                </a:solidFill>
                <a:latin typeface="Montserrat"/>
                <a:ea typeface="Montserrat"/>
                <a:cs typeface="Montserrat"/>
                <a:sym typeface="Montserrat"/>
              </a:rPr>
              <a:t>Linkedin:</a:t>
            </a:r>
            <a:r>
              <a:rPr lang="en" sz="2200">
                <a:solidFill>
                  <a:srgbClr val="133C73"/>
                </a:solidFill>
                <a:latin typeface="Montserrat"/>
                <a:ea typeface="Montserrat"/>
                <a:cs typeface="Montserrat"/>
                <a:sym typeface="Montserrat"/>
              </a:rPr>
              <a:t> linkedin.com/company/wimlds-netherlands/	</a:t>
            </a:r>
            <a:endParaRPr sz="2200">
              <a:solidFill>
                <a:srgbClr val="133C73"/>
              </a:solidFill>
              <a:latin typeface="Montserrat"/>
              <a:ea typeface="Montserrat"/>
              <a:cs typeface="Montserrat"/>
              <a:sym typeface="Montserrat"/>
            </a:endParaRPr>
          </a:p>
        </p:txBody>
      </p:sp>
      <p:pic>
        <p:nvPicPr>
          <p:cNvPr id="78" name="Google Shape;78;p9"/>
          <p:cNvPicPr preferRelativeResize="0"/>
          <p:nvPr/>
        </p:nvPicPr>
        <p:blipFill rotWithShape="1">
          <a:blip r:embed="rId6">
            <a:alphaModFix/>
          </a:blip>
          <a:srcRect b="3233" l="1171" r="1169" t="4572"/>
          <a:stretch/>
        </p:blipFill>
        <p:spPr>
          <a:xfrm>
            <a:off x="1280450" y="0"/>
            <a:ext cx="6157874" cy="1682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6"/>
          <p:cNvSpPr txBox="1"/>
          <p:nvPr>
            <p:ph type="title"/>
          </p:nvPr>
        </p:nvSpPr>
        <p:spPr>
          <a:xfrm>
            <a:off x="1063175" y="273850"/>
            <a:ext cx="7452300" cy="994200"/>
          </a:xfrm>
          <a:prstGeom prst="rect">
            <a:avLst/>
          </a:prstGeom>
          <a:noFill/>
          <a:ln>
            <a:noFill/>
          </a:ln>
        </p:spPr>
        <p:txBody>
          <a:bodyPr anchorCtr="0" anchor="ctr" bIns="34275" lIns="68575" spcFirstLastPara="1" rIns="68575" wrap="square" tIns="34275">
            <a:noAutofit/>
          </a:bodyPr>
          <a:lstStyle/>
          <a:p>
            <a:pPr indent="0" lvl="0" marL="0" marR="0" rtl="0" algn="l">
              <a:lnSpc>
                <a:spcPct val="115000"/>
              </a:lnSpc>
              <a:spcBef>
                <a:spcPts val="0"/>
              </a:spcBef>
              <a:spcAft>
                <a:spcPts val="0"/>
              </a:spcAft>
              <a:buClr>
                <a:srgbClr val="000000"/>
              </a:buClr>
              <a:buSzPts val="2800"/>
              <a:buFont typeface="Arial"/>
              <a:buNone/>
            </a:pPr>
            <a:r>
              <a:rPr b="1" lang="en" sz="1900">
                <a:solidFill>
                  <a:srgbClr val="0B5394"/>
                </a:solidFill>
                <a:latin typeface="Montserrat"/>
                <a:ea typeface="Montserrat"/>
                <a:cs typeface="Montserrat"/>
                <a:sym typeface="Montserrat"/>
              </a:rPr>
              <a:t>Code of Conduct</a:t>
            </a:r>
            <a:endParaRPr b="1" sz="1900">
              <a:solidFill>
                <a:srgbClr val="0B5394"/>
              </a:solidFill>
              <a:latin typeface="Montserrat"/>
              <a:ea typeface="Montserrat"/>
              <a:cs typeface="Montserrat"/>
              <a:sym typeface="Montserrat"/>
            </a:endParaRPr>
          </a:p>
        </p:txBody>
      </p:sp>
      <p:sp>
        <p:nvSpPr>
          <p:cNvPr id="84" name="Google Shape;84;p6"/>
          <p:cNvSpPr/>
          <p:nvPr/>
        </p:nvSpPr>
        <p:spPr>
          <a:xfrm>
            <a:off x="729308" y="3736587"/>
            <a:ext cx="7696234" cy="484748"/>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For more information: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Arial"/>
                <a:ea typeface="Arial"/>
                <a:cs typeface="Arial"/>
                <a:sym typeface="Arial"/>
                <a:hlinkClick r:id="rId3"/>
              </a:rPr>
              <a:t>https://github.com/WiMLDS/starter-kit/wiki/Code-of-conduct</a:t>
            </a:r>
            <a:endParaRPr b="0" i="0" sz="1400" u="none" cap="none" strike="noStrike">
              <a:solidFill>
                <a:schemeClr val="dk1"/>
              </a:solidFill>
              <a:latin typeface="Arial"/>
              <a:ea typeface="Arial"/>
              <a:cs typeface="Arial"/>
              <a:sym typeface="Arial"/>
            </a:endParaRPr>
          </a:p>
        </p:txBody>
      </p:sp>
      <p:sp>
        <p:nvSpPr>
          <p:cNvPr id="85" name="Google Shape;85;p6"/>
          <p:cNvSpPr txBox="1"/>
          <p:nvPr/>
        </p:nvSpPr>
        <p:spPr>
          <a:xfrm>
            <a:off x="664760" y="1268016"/>
            <a:ext cx="7886700" cy="2608406"/>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WiMLDS is dedicated to providing a harassment-free experience for everyone. We do not tolerate harassment of participants in any form.</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This code of conduct applies to all WiMLDS spaces, including meetups, Twitter, Slack, mailing lists, both online and offline. Anyone who violates this code of conduct may be sanctioned or expelled from these spaces at the discretion of the Founding Members.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Some WiMLDS spaces may have additional rules in place, which will be made clearly available to participants. Participants are responsible for knowing and abiding by these rules.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pic>
        <p:nvPicPr>
          <p:cNvPr id="86" name="Google Shape;86;p6"/>
          <p:cNvPicPr preferRelativeResize="0"/>
          <p:nvPr/>
        </p:nvPicPr>
        <p:blipFill rotWithShape="1">
          <a:blip r:embed="rId4">
            <a:alphaModFix/>
          </a:blip>
          <a:srcRect b="0" l="0" r="0" t="0"/>
          <a:stretch/>
        </p:blipFill>
        <p:spPr>
          <a:xfrm>
            <a:off x="0" y="0"/>
            <a:ext cx="1063175" cy="1063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