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Montserrat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ec7cd1d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ec7cd1d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aec7cd1d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aec7cd1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aec7cd1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aec7cd1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randbookBot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1972700"/>
            <a:ext cx="76881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 по рекомендации книг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598527" y="4602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Кукшалов В.И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370350" y="0"/>
            <a:ext cx="240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27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всем нам порой бывает скучно, одиноко, но ведь книга - лучший компаньон, а мой бот может порекомендовать случайную книгу!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75"/>
            <a:ext cx="9144001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317550" y="0"/>
            <a:ext cx="2512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реализации</a:t>
            </a:r>
            <a:endParaRPr b="1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545400" y="-36875"/>
            <a:ext cx="205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Я улучшил свои навыки работы с telebot, </a:t>
            </a:r>
            <a:r>
              <a:rPr lang="ru">
                <a:solidFill>
                  <a:srgbClr val="3D474D"/>
                </a:solidFill>
                <a:latin typeface="Montserrat"/>
                <a:ea typeface="Montserrat"/>
                <a:cs typeface="Montserrat"/>
                <a:sym typeface="Montserrat"/>
              </a:rPr>
              <a:t>pandas, os.</a:t>
            </a:r>
            <a:endParaRPr>
              <a:solidFill>
                <a:srgbClr val="3D47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D474D"/>
                </a:solidFill>
                <a:latin typeface="Montserrat"/>
                <a:ea typeface="Montserrat"/>
                <a:cs typeface="Montserrat"/>
                <a:sym typeface="Montserrat"/>
              </a:rPr>
              <a:t>Повысил чистоту кода, самостоятельно решил множество проблем.  Получил опыт в работе с TelegramBotAPI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D474D"/>
                </a:solidFill>
                <a:latin typeface="Montserrat"/>
                <a:ea typeface="Montserrat"/>
                <a:cs typeface="Montserrat"/>
                <a:sym typeface="Montserrat"/>
              </a:rPr>
              <a:t>В дальнейшем я планирую добавить больше функций и развивать этот проект.</a:t>
            </a:r>
            <a:endParaRPr>
              <a:solidFill>
                <a:srgbClr val="3D47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