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9"/>
  </p:normalViewPr>
  <p:slideViewPr>
    <p:cSldViewPr snapToGrid="0">
      <p:cViewPr varScale="1">
        <p:scale>
          <a:sx n="103" d="100"/>
          <a:sy n="103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B2373-97C4-9B23-A652-9C5B88443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F41BBF-3660-6782-63B4-9B3033801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0131E6-C1A7-DF96-7D14-64D51BDC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3FEB-77A4-FF42-94CF-8892684AF68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6D6B90-24AF-A64E-86BA-547DD202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E3278C-7330-8577-27DC-CACE1496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438-D77F-7B4D-928E-A576067C7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1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41C8F8-D932-039C-6BAB-F66B955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AECD81-DBA3-7243-1153-AA0477F3E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BC6B30-892B-CE57-EBC8-B99D4727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3FEB-77A4-FF42-94CF-8892684AF68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1D91F0-2D97-8607-4F9D-632437AD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6EBD13-C7D2-96B6-5BA1-43608BF0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438-D77F-7B4D-928E-A576067C7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93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0B3E20-7EED-8742-2BE0-BE6746CBB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B0ABEC-EEB5-F67B-0FE9-AB2A739AA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396DFB-D378-B679-9C39-FC9C8B72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3FEB-77A4-FF42-94CF-8892684AF68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4587BB-1687-9E6E-B2C1-BFDE2034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F195B8-89C6-0D13-6579-7E49D9D9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438-D77F-7B4D-928E-A576067C7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70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ED9637-54C2-7680-1BB1-B802B619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333100-4E84-4EFD-4E85-DA7DC0EDB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FF731B-F0BA-E63F-0738-3D02DA52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3FEB-77A4-FF42-94CF-8892684AF68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E296F3-CDA2-D0B8-EF86-AD8583C6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209D76-B48D-B063-75D7-AC714DFE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438-D77F-7B4D-928E-A576067C7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92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FAFF3-623A-4C6B-129B-90858068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A99E21-EF1C-9205-6D52-F8878E000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B2319F-D3E7-FF2E-E15F-73D69E58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3FEB-77A4-FF42-94CF-8892684AF68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DAAFA4-2443-E3DA-F5DA-3968180D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348522-C524-A7D6-AF7F-2F49BD0B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438-D77F-7B4D-928E-A576067C7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39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C67A0-0ED9-8064-1560-B5A8BC7C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36A91B-4214-7F45-048E-338BA5F05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49447-B4B0-80F8-5655-A4C148E3C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2E3E9B-F4DC-4082-6DC0-E230078D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3FEB-77A4-FF42-94CF-8892684AF68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A94C7A-0E3A-E931-144A-8810841F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8F46AA-AB96-FC53-756B-5A52AB10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438-D77F-7B4D-928E-A576067C7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87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80D43-9EDB-AE9D-05E0-BC54076F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838DB3-2A5D-F7DA-AF88-F36D87C6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9AD1AD-7E46-CF63-9D4B-330E5D965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2CD21D-6B9E-6EEE-A8A7-FF6F670DA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CC740F-467E-433C-CA6E-40DEF65E6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4CCB50-9D0E-C7FD-0985-A0826DC5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3FEB-77A4-FF42-94CF-8892684AF68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F6E4289-8C40-348A-71F4-3FB21FCE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D813D0-334F-EDF9-E465-B0AEE152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438-D77F-7B4D-928E-A576067C7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7681F-9187-42F9-D709-9F960329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693CB3-EAE1-308B-4F5C-E7BCB89B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3FEB-77A4-FF42-94CF-8892684AF68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596071-F3FE-5F72-A29E-6E291EBB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9AE3AE-9ADB-D3AA-528E-B0B612FD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438-D77F-7B4D-928E-A576067C7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17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370ECB4-BE87-40CF-B352-F9E1D1B6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3FEB-77A4-FF42-94CF-8892684AF68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B9266E-916A-1502-0750-A1128A87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BFBB23-7CFD-9733-E389-576AB6BA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438-D77F-7B4D-928E-A576067C7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86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4E39F-F982-1885-4FE8-757B9451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850EFF-B0DB-5A2B-69A6-A4AF8083F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8BE9FB-D18B-600B-470E-5F16B2D89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2ABBB-8A29-E28A-3293-3B271AA6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3FEB-77A4-FF42-94CF-8892684AF68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26002D-AAEA-7291-56E4-ABF70F06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A0B2D4-7628-3733-FE00-363D7BBB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438-D77F-7B4D-928E-A576067C7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98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CE672-56B0-6A2A-B4BD-61562D14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3686DA8-DE70-BE99-B9EC-C033ECBC8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419245-7916-4E1E-79BE-9EADC8CBA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F8011B-2163-AAC0-82DA-A920FA5F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3FEB-77A4-FF42-94CF-8892684AF68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6C21DF-0F48-103D-46CA-BEF2DB86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37FDE8-18E4-8119-3044-2C17979D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3438-D77F-7B4D-928E-A576067C7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0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BC4A80-6659-D3D0-B188-54C1EF12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E930EE-5561-1151-A1B8-24D609B21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07D81E-309F-20C7-274D-F19BAD789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3FEB-77A4-FF42-94CF-8892684AF687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F9B52-2893-B1AA-7CA8-9B645B6E3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C01D04-DB60-1A96-4CB7-C403DFC1A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B3438-D77F-7B4D-928E-A576067C7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46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1570.d1uhueq8jnmzqc.amplifyapp.com/" TargetMode="External"/><Relationship Id="rId2" Type="http://schemas.openxmlformats.org/officeDocument/2006/relationships/hyperlink" Target="https://www.youtube.com/watch?v=7m_q1ldzw0U&amp;t=681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9lf9uefa.execute-api.us-east-1.amazonaws.com/de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7B543A31-3C6D-E4C4-072D-8410867FBD3C}"/>
              </a:ext>
            </a:extLst>
          </p:cNvPr>
          <p:cNvGrpSpPr/>
          <p:nvPr/>
        </p:nvGrpSpPr>
        <p:grpSpPr>
          <a:xfrm>
            <a:off x="1747148" y="1991163"/>
            <a:ext cx="8697703" cy="4198035"/>
            <a:chOff x="1145175" y="1153931"/>
            <a:chExt cx="8697703" cy="4198035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A1896D74-0A30-BBAE-7142-6674F24D23BB}"/>
                </a:ext>
              </a:extLst>
            </p:cNvPr>
            <p:cNvGrpSpPr/>
            <p:nvPr/>
          </p:nvGrpSpPr>
          <p:grpSpPr>
            <a:xfrm>
              <a:off x="4393507" y="1506034"/>
              <a:ext cx="1818168" cy="1646787"/>
              <a:chOff x="333023" y="586035"/>
              <a:chExt cx="1818168" cy="1646787"/>
            </a:xfrm>
          </p:grpSpPr>
          <p:pic>
            <p:nvPicPr>
              <p:cNvPr id="7" name="Image 6" descr="Une image contenant Police, logo, Graphique, symbole&#10;&#10;Description générée automatiquement">
                <a:extLst>
                  <a:ext uri="{FF2B5EF4-FFF2-40B4-BE49-F238E27FC236}">
                    <a16:creationId xmlns:a16="http://schemas.microsoft.com/office/drawing/2014/main" id="{53AE0B83-599F-3DF2-9305-A2DF872125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6937"/>
              <a:stretch/>
            </p:blipFill>
            <p:spPr>
              <a:xfrm>
                <a:off x="772279" y="586035"/>
                <a:ext cx="952501" cy="1156993"/>
              </a:xfrm>
              <a:prstGeom prst="rect">
                <a:avLst/>
              </a:prstGeom>
            </p:spPr>
          </p:pic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87AF2BB4-26A6-F18E-7902-99B031001FED}"/>
                  </a:ext>
                </a:extLst>
              </p:cNvPr>
              <p:cNvSpPr txBox="1"/>
              <p:nvPr/>
            </p:nvSpPr>
            <p:spPr>
              <a:xfrm>
                <a:off x="333023" y="1648047"/>
                <a:ext cx="18181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/>
                  <a:t>Amazon </a:t>
                </a:r>
              </a:p>
              <a:p>
                <a:pPr algn="ctr"/>
                <a:r>
                  <a:rPr lang="fr-FR" sz="1600" b="1" dirty="0"/>
                  <a:t>Lambda </a:t>
                </a:r>
                <a:r>
                  <a:rPr lang="fr-FR" sz="1600" b="1" dirty="0" err="1"/>
                  <a:t>Function</a:t>
                </a:r>
                <a:endParaRPr lang="fr-FR" sz="1600" b="1" dirty="0"/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68BB0017-EC23-9059-278E-CD878A88A948}"/>
                </a:ext>
              </a:extLst>
            </p:cNvPr>
            <p:cNvGrpSpPr/>
            <p:nvPr/>
          </p:nvGrpSpPr>
          <p:grpSpPr>
            <a:xfrm>
              <a:off x="2560854" y="1631422"/>
              <a:ext cx="1818168" cy="1508922"/>
              <a:chOff x="2305603" y="723900"/>
              <a:chExt cx="1818168" cy="1508922"/>
            </a:xfrm>
          </p:grpSpPr>
          <p:pic>
            <p:nvPicPr>
              <p:cNvPr id="15" name="Image 14" descr="Une image contenant Police, Graphique, capture d’écran, logo&#10;&#10;Description générée automatiquement">
                <a:extLst>
                  <a:ext uri="{FF2B5EF4-FFF2-40B4-BE49-F238E27FC236}">
                    <a16:creationId xmlns:a16="http://schemas.microsoft.com/office/drawing/2014/main" id="{367AFE9D-C685-2603-B671-7D58355607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2376" t="9046" r="32337" b="38814"/>
              <a:stretch/>
            </p:blipFill>
            <p:spPr>
              <a:xfrm>
                <a:off x="2765425" y="723900"/>
                <a:ext cx="898525" cy="850900"/>
              </a:xfrm>
              <a:prstGeom prst="rect">
                <a:avLst/>
              </a:prstGeom>
            </p:spPr>
          </p:pic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585034A-41F5-88E5-D720-B02CA89E4FC6}"/>
                  </a:ext>
                </a:extLst>
              </p:cNvPr>
              <p:cNvSpPr txBox="1"/>
              <p:nvPr/>
            </p:nvSpPr>
            <p:spPr>
              <a:xfrm>
                <a:off x="2305603" y="1648047"/>
                <a:ext cx="18181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/>
                  <a:t>Amazon </a:t>
                </a:r>
              </a:p>
              <a:p>
                <a:pPr algn="ctr"/>
                <a:r>
                  <a:rPr lang="fr-FR" sz="1600" b="1" dirty="0"/>
                  <a:t>API Gateway</a:t>
                </a:r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AD941C1-2CA6-DCFD-78D1-9340A829BAFF}"/>
                </a:ext>
              </a:extLst>
            </p:cNvPr>
            <p:cNvGrpSpPr/>
            <p:nvPr/>
          </p:nvGrpSpPr>
          <p:grpSpPr>
            <a:xfrm>
              <a:off x="4399929" y="3937850"/>
              <a:ext cx="1818168" cy="1414116"/>
              <a:chOff x="3871122" y="818706"/>
              <a:chExt cx="1818168" cy="1414116"/>
            </a:xfrm>
          </p:grpSpPr>
          <p:pic>
            <p:nvPicPr>
              <p:cNvPr id="9" name="Image 8" descr="Une image contenant logo, Graphique, rouge, symbole&#10;&#10;Description générée automatiquement">
                <a:extLst>
                  <a:ext uri="{FF2B5EF4-FFF2-40B4-BE49-F238E27FC236}">
                    <a16:creationId xmlns:a16="http://schemas.microsoft.com/office/drawing/2014/main" id="{907658DC-388B-DB79-97FB-5E87F0EEA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9263" y="818706"/>
                <a:ext cx="681887" cy="681887"/>
              </a:xfrm>
              <a:prstGeom prst="rect">
                <a:avLst/>
              </a:prstGeom>
            </p:spPr>
          </p:pic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CDB123DE-0784-BA7B-5177-7AD41680A2C6}"/>
                  </a:ext>
                </a:extLst>
              </p:cNvPr>
              <p:cNvSpPr txBox="1"/>
              <p:nvPr/>
            </p:nvSpPr>
            <p:spPr>
              <a:xfrm>
                <a:off x="3871122" y="1648047"/>
                <a:ext cx="18181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/>
                  <a:t>Amazon </a:t>
                </a:r>
              </a:p>
              <a:p>
                <a:pPr algn="ctr"/>
                <a:r>
                  <a:rPr lang="fr-FR" sz="1600" b="1" dirty="0"/>
                  <a:t>IA Management</a:t>
                </a: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C850CCC-D9CB-5EA7-B3FC-F15F37B52B40}"/>
                </a:ext>
              </a:extLst>
            </p:cNvPr>
            <p:cNvGrpSpPr/>
            <p:nvPr/>
          </p:nvGrpSpPr>
          <p:grpSpPr>
            <a:xfrm>
              <a:off x="1145175" y="1703996"/>
              <a:ext cx="1270958" cy="1414115"/>
              <a:chOff x="5995356" y="818706"/>
              <a:chExt cx="1270958" cy="1414115"/>
            </a:xfrm>
          </p:grpSpPr>
          <p:pic>
            <p:nvPicPr>
              <p:cNvPr id="13" name="Image 12" descr="Une image contenant Police, Graphique, conception&#10;&#10;Description générée automatiquement">
                <a:extLst>
                  <a:ext uri="{FF2B5EF4-FFF2-40B4-BE49-F238E27FC236}">
                    <a16:creationId xmlns:a16="http://schemas.microsoft.com/office/drawing/2014/main" id="{67A84EE7-D134-1071-790F-4DCEFCB82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9892" y="818706"/>
                <a:ext cx="681887" cy="681887"/>
              </a:xfrm>
              <a:prstGeom prst="rect">
                <a:avLst/>
              </a:prstGeom>
            </p:spPr>
          </p:pic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1D3CC7F1-D622-8EEA-AB76-924A62587C7C}"/>
                  </a:ext>
                </a:extLst>
              </p:cNvPr>
              <p:cNvSpPr txBox="1"/>
              <p:nvPr/>
            </p:nvSpPr>
            <p:spPr>
              <a:xfrm>
                <a:off x="5995356" y="1648046"/>
                <a:ext cx="12709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/>
                  <a:t>Amazon </a:t>
                </a:r>
              </a:p>
              <a:p>
                <a:pPr algn="ctr"/>
                <a:r>
                  <a:rPr lang="fr-FR" sz="1600" b="1" dirty="0" err="1"/>
                  <a:t>Amplify</a:t>
                </a:r>
                <a:endParaRPr lang="fr-FR" sz="1600" b="1" dirty="0"/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1FE289E-FEC8-00E7-E12E-49BB528DB494}"/>
                </a:ext>
              </a:extLst>
            </p:cNvPr>
            <p:cNvGrpSpPr/>
            <p:nvPr/>
          </p:nvGrpSpPr>
          <p:grpSpPr>
            <a:xfrm>
              <a:off x="8762774" y="1153931"/>
              <a:ext cx="945634" cy="1414115"/>
              <a:chOff x="8064972" y="818706"/>
              <a:chExt cx="945634" cy="1414115"/>
            </a:xfrm>
          </p:grpSpPr>
          <p:pic>
            <p:nvPicPr>
              <p:cNvPr id="5" name="Image 4" descr="Une image contenant Dessin d’enfant, conception&#10;&#10;Description générée automatiquement">
                <a:extLst>
                  <a:ext uri="{FF2B5EF4-FFF2-40B4-BE49-F238E27FC236}">
                    <a16:creationId xmlns:a16="http://schemas.microsoft.com/office/drawing/2014/main" id="{A0E9B673-6B30-B6A0-8D3A-F06EBE47B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96846" y="818706"/>
                <a:ext cx="681887" cy="681887"/>
              </a:xfrm>
              <a:prstGeom prst="rect">
                <a:avLst/>
              </a:prstGeom>
            </p:spPr>
          </p:pic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39B119FA-4B0A-DAC0-2FF2-9089A5752D50}"/>
                  </a:ext>
                </a:extLst>
              </p:cNvPr>
              <p:cNvSpPr txBox="1"/>
              <p:nvPr/>
            </p:nvSpPr>
            <p:spPr>
              <a:xfrm>
                <a:off x="8064972" y="1648046"/>
                <a:ext cx="945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/>
                  <a:t>Amazon </a:t>
                </a:r>
              </a:p>
              <a:p>
                <a:pPr algn="ctr"/>
                <a:r>
                  <a:rPr lang="fr-FR" sz="1600" b="1" dirty="0"/>
                  <a:t>s3</a:t>
                </a:r>
              </a:p>
            </p:txBody>
          </p: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D215DAEE-A10F-90BE-FE6C-54C624CD7EAA}"/>
                </a:ext>
              </a:extLst>
            </p:cNvPr>
            <p:cNvGrpSpPr/>
            <p:nvPr/>
          </p:nvGrpSpPr>
          <p:grpSpPr>
            <a:xfrm>
              <a:off x="8628305" y="3056443"/>
              <a:ext cx="1214573" cy="1508922"/>
              <a:chOff x="9796640" y="723899"/>
              <a:chExt cx="1214573" cy="1508922"/>
            </a:xfrm>
          </p:grpSpPr>
          <p:pic>
            <p:nvPicPr>
              <p:cNvPr id="11" name="Image 10" descr="Une image contenant Bleu électrique, logo&#10;&#10;Description générée automatiquement">
                <a:extLst>
                  <a:ext uri="{FF2B5EF4-FFF2-40B4-BE49-F238E27FC236}">
                    <a16:creationId xmlns:a16="http://schemas.microsoft.com/office/drawing/2014/main" id="{385CADC9-C978-3B18-1F92-BC1A33D306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6661" t="12657" r="55395" b="10868"/>
              <a:stretch/>
            </p:blipFill>
            <p:spPr>
              <a:xfrm>
                <a:off x="9978128" y="723899"/>
                <a:ext cx="764345" cy="892005"/>
              </a:xfrm>
              <a:prstGeom prst="rect">
                <a:avLst/>
              </a:prstGeom>
            </p:spPr>
          </p:pic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FC56435D-DCF7-C047-1E79-BF40178390D2}"/>
                  </a:ext>
                </a:extLst>
              </p:cNvPr>
              <p:cNvSpPr txBox="1"/>
              <p:nvPr/>
            </p:nvSpPr>
            <p:spPr>
              <a:xfrm>
                <a:off x="9796640" y="1648046"/>
                <a:ext cx="12145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/>
                  <a:t>Amazon </a:t>
                </a:r>
              </a:p>
              <a:p>
                <a:pPr algn="ctr"/>
                <a:r>
                  <a:rPr lang="fr-FR" sz="1600" b="1" dirty="0" err="1"/>
                  <a:t>DynamoDB</a:t>
                </a:r>
                <a:endParaRPr lang="fr-FR" sz="1600" b="1" dirty="0"/>
              </a:p>
            </p:txBody>
          </p:sp>
        </p:grpSp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0E2BC75B-8AA4-FE35-21A2-75AFB361F504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2202873" y="2056872"/>
              <a:ext cx="817803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046E6964-75B5-1A89-3D62-6B7511813639}"/>
                </a:ext>
              </a:extLst>
            </p:cNvPr>
            <p:cNvCxnSpPr>
              <a:cxnSpLocks/>
            </p:cNvCxnSpPr>
            <p:nvPr/>
          </p:nvCxnSpPr>
          <p:spPr>
            <a:xfrm>
              <a:off x="3929597" y="2054959"/>
              <a:ext cx="886690" cy="1913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A7D80C19-A9F5-F0C6-3C4E-612EE7ACFDC4}"/>
                </a:ext>
              </a:extLst>
            </p:cNvPr>
            <p:cNvCxnSpPr>
              <a:cxnSpLocks/>
            </p:cNvCxnSpPr>
            <p:nvPr/>
          </p:nvCxnSpPr>
          <p:spPr>
            <a:xfrm>
              <a:off x="5302591" y="3225591"/>
              <a:ext cx="0" cy="637576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AC68CCB6-9C9B-853A-1EB5-0633AE6E4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1675" y="1494874"/>
              <a:ext cx="2551099" cy="558172"/>
            </a:xfrm>
            <a:prstGeom prst="straightConnector1">
              <a:avLst/>
            </a:prstGeom>
            <a:ln w="34925"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771C1CCB-2015-29F9-CE5A-2AE3CAF6B739}"/>
                </a:ext>
              </a:extLst>
            </p:cNvPr>
            <p:cNvCxnSpPr>
              <a:cxnSpLocks/>
            </p:cNvCxnSpPr>
            <p:nvPr/>
          </p:nvCxnSpPr>
          <p:spPr>
            <a:xfrm>
              <a:off x="6239005" y="2084530"/>
              <a:ext cx="2389300" cy="1417915"/>
            </a:xfrm>
            <a:prstGeom prst="straightConnector1">
              <a:avLst/>
            </a:prstGeom>
            <a:ln w="34925"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EF2F604A-9046-C48E-57DB-25793FD634CB}"/>
              </a:ext>
            </a:extLst>
          </p:cNvPr>
          <p:cNvSpPr txBox="1"/>
          <p:nvPr/>
        </p:nvSpPr>
        <p:spPr>
          <a:xfrm>
            <a:off x="4071911" y="588362"/>
            <a:ext cx="40981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latin typeface="+mj-lt"/>
              </a:rPr>
              <a:t>AWS Infra Architecture</a:t>
            </a:r>
          </a:p>
          <a:p>
            <a:pPr algn="ctr"/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Project 3 : HR Automation</a:t>
            </a:r>
          </a:p>
        </p:txBody>
      </p:sp>
    </p:spTree>
    <p:extLst>
      <p:ext uri="{BB962C8B-B14F-4D97-AF65-F5344CB8AC3E}">
        <p14:creationId xmlns:p14="http://schemas.microsoft.com/office/powerpoint/2010/main" val="328362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EACA4-1433-0B99-FC3E-AF12E2037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51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Ressources : </a:t>
            </a:r>
          </a:p>
          <a:p>
            <a:pPr marL="0" indent="0">
              <a:buNone/>
            </a:pPr>
            <a:r>
              <a:rPr lang="fr-FR" dirty="0"/>
              <a:t>- (</a:t>
            </a:r>
            <a:r>
              <a:rPr lang="fr-FR" dirty="0" err="1"/>
              <a:t>Video</a:t>
            </a:r>
            <a:r>
              <a:rPr lang="fr-FR" dirty="0"/>
              <a:t>) </a:t>
            </a:r>
            <a:r>
              <a:rPr lang="fr-FR" u="sng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fr-FR" u="sng" dirty="0" err="1">
                <a:solidFill>
                  <a:srgbClr val="0070C0"/>
                </a:solidFill>
                <a:hlinkClick r:id="rId2"/>
              </a:rPr>
              <a:t>www.youtube.com</a:t>
            </a:r>
            <a:r>
              <a:rPr lang="fr-FR" u="sng" dirty="0">
                <a:solidFill>
                  <a:srgbClr val="0070C0"/>
                </a:solidFill>
                <a:hlinkClick r:id="rId2"/>
              </a:rPr>
              <a:t>/</a:t>
            </a:r>
            <a:r>
              <a:rPr lang="fr-FR" u="sng" dirty="0" err="1">
                <a:solidFill>
                  <a:srgbClr val="0070C0"/>
                </a:solidFill>
                <a:hlinkClick r:id="rId2"/>
              </a:rPr>
              <a:t>watch?v</a:t>
            </a:r>
            <a:r>
              <a:rPr lang="fr-FR" u="sng" dirty="0">
                <a:solidFill>
                  <a:srgbClr val="0070C0"/>
                </a:solidFill>
                <a:hlinkClick r:id="rId2"/>
              </a:rPr>
              <a:t>=7m_q1ldzw0U&amp;t=681s </a:t>
            </a:r>
            <a:r>
              <a:rPr lang="fr-FR" dirty="0"/>
              <a:t>+ GPT</a:t>
            </a:r>
          </a:p>
          <a:p>
            <a:endParaRPr lang="fr-FR" dirty="0"/>
          </a:p>
          <a:p>
            <a:r>
              <a:rPr lang="fr-FR" dirty="0"/>
              <a:t>App URL: </a:t>
            </a:r>
          </a:p>
          <a:p>
            <a:pPr marL="0" indent="0">
              <a:buNone/>
            </a:pPr>
            <a:r>
              <a:rPr lang="fr-FR" u="sng" dirty="0">
                <a:solidFill>
                  <a:srgbClr val="0070C0"/>
                </a:solidFill>
                <a:hlinkClick r:id="rId3"/>
              </a:rPr>
              <a:t>https://dev1570.d1uhueq8jnmzqc.amplifyapp.com/</a:t>
            </a:r>
            <a:endParaRPr lang="fr-FR" u="sng" dirty="0">
              <a:solidFill>
                <a:srgbClr val="0070C0"/>
              </a:solidFill>
            </a:endParaRPr>
          </a:p>
          <a:p>
            <a:endParaRPr lang="fr-FR" dirty="0"/>
          </a:p>
          <a:p>
            <a:r>
              <a:rPr lang="fr-FR" dirty="0"/>
              <a:t>API Gateway URL : </a:t>
            </a:r>
          </a:p>
          <a:p>
            <a:pPr marL="0" indent="0">
              <a:buNone/>
            </a:pPr>
            <a:r>
              <a:rPr lang="fr-FR" u="sng" dirty="0">
                <a:solidFill>
                  <a:srgbClr val="0070C0"/>
                </a:solidFill>
                <a:hlinkClick r:id="rId4"/>
              </a:rPr>
              <a:t>https://pt9lf9uefa.execute-api.us-east-1.amazonaws.com/dev</a:t>
            </a:r>
            <a:endParaRPr lang="fr-FR" u="sng" dirty="0">
              <a:solidFill>
                <a:srgbClr val="0070C0"/>
              </a:solidFill>
            </a:endParaRPr>
          </a:p>
          <a:p>
            <a:endParaRPr lang="fr-FR" dirty="0"/>
          </a:p>
          <a:p>
            <a:r>
              <a:rPr lang="fr-FR" dirty="0" err="1"/>
              <a:t>DynamoDB</a:t>
            </a:r>
            <a:r>
              <a:rPr lang="fr-FR" dirty="0"/>
              <a:t> ARN :</a:t>
            </a: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arn:aws:dynamodb:us-east-1:757247860792:table/Project3Table</a:t>
            </a:r>
          </a:p>
        </p:txBody>
      </p:sp>
    </p:spTree>
    <p:extLst>
      <p:ext uri="{BB962C8B-B14F-4D97-AF65-F5344CB8AC3E}">
        <p14:creationId xmlns:p14="http://schemas.microsoft.com/office/powerpoint/2010/main" val="28943360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94</Words>
  <Application>Microsoft Macintosh PowerPoint</Application>
  <PresentationFormat>Grand écran</PresentationFormat>
  <Paragraphs>25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DALI, Wiam</dc:creator>
  <cp:lastModifiedBy>DALI, Wiam</cp:lastModifiedBy>
  <cp:revision>3</cp:revision>
  <dcterms:created xsi:type="dcterms:W3CDTF">2023-07-15T18:45:52Z</dcterms:created>
  <dcterms:modified xsi:type="dcterms:W3CDTF">2023-07-15T22:48:16Z</dcterms:modified>
</cp:coreProperties>
</file>