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96F7-A272-460C-B841-A16CC0389D62}" type="datetimeFigureOut">
              <a:rPr lang="en-CA" smtClean="0"/>
              <a:t>12/10/2015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020A500-2F7D-4751-A649-CE002B0B64B5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96F7-A272-460C-B841-A16CC0389D62}" type="datetimeFigureOut">
              <a:rPr lang="en-CA" smtClean="0"/>
              <a:t>12/10/2015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A500-2F7D-4751-A649-CE002B0B64B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96F7-A272-460C-B841-A16CC0389D62}" type="datetimeFigureOut">
              <a:rPr lang="en-CA" smtClean="0"/>
              <a:t>12/10/2015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A500-2F7D-4751-A649-CE002B0B64B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96F7-A272-460C-B841-A16CC0389D62}" type="datetimeFigureOut">
              <a:rPr lang="en-CA" smtClean="0"/>
              <a:t>12/10/2015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A500-2F7D-4751-A649-CE002B0B64B5}" type="slidenum">
              <a:rPr lang="en-CA" smtClean="0"/>
              <a:t>‹#›</a:t>
            </a:fld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96F7-A272-460C-B841-A16CC0389D62}" type="datetimeFigureOut">
              <a:rPr lang="en-CA" smtClean="0"/>
              <a:t>12/10/2015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020A500-2F7D-4751-A649-CE002B0B64B5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96F7-A272-460C-B841-A16CC0389D62}" type="datetimeFigureOut">
              <a:rPr lang="en-CA" smtClean="0"/>
              <a:t>12/10/2015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A500-2F7D-4751-A649-CE002B0B64B5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96F7-A272-460C-B841-A16CC0389D62}" type="datetimeFigureOut">
              <a:rPr lang="en-CA" smtClean="0"/>
              <a:t>12/10/2015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A500-2F7D-4751-A649-CE002B0B64B5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96F7-A272-460C-B841-A16CC0389D62}" type="datetimeFigureOut">
              <a:rPr lang="en-CA" smtClean="0"/>
              <a:t>12/10/2015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A500-2F7D-4751-A649-CE002B0B64B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96F7-A272-460C-B841-A16CC0389D62}" type="datetimeFigureOut">
              <a:rPr lang="en-CA" smtClean="0"/>
              <a:t>12/10/2015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A500-2F7D-4751-A649-CE002B0B64B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96F7-A272-460C-B841-A16CC0389D62}" type="datetimeFigureOut">
              <a:rPr lang="en-CA" smtClean="0"/>
              <a:t>12/10/2015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A500-2F7D-4751-A649-CE002B0B64B5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96F7-A272-460C-B841-A16CC0389D62}" type="datetimeFigureOut">
              <a:rPr lang="en-CA" smtClean="0"/>
              <a:t>12/10/2015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020A500-2F7D-4751-A649-CE002B0B64B5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FBC96F7-A272-460C-B841-A16CC0389D62}" type="datetimeFigureOut">
              <a:rPr lang="en-CA" smtClean="0"/>
              <a:t>12/10/2015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020A500-2F7D-4751-A649-CE002B0B64B5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Bing Li</a:t>
            </a:r>
          </a:p>
          <a:p>
            <a:r>
              <a:rPr lang="en-CA" dirty="0" smtClean="0"/>
              <a:t>Frederick Ngo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Floor Pla</a:t>
            </a:r>
            <a:r>
              <a:rPr lang="en-CA" dirty="0" smtClean="0"/>
              <a:t>n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Given a floor plan, find the area of each room</a:t>
            </a:r>
          </a:p>
          <a:p>
            <a:r>
              <a:rPr lang="en-CA" dirty="0" smtClean="0">
                <a:latin typeface="Courier New" pitchFamily="49" charset="0"/>
                <a:cs typeface="Courier New" pitchFamily="49" charset="0"/>
              </a:rPr>
              <a:t>I = Wall tile</a:t>
            </a:r>
          </a:p>
          <a:p>
            <a:r>
              <a:rPr lang="en-CA" dirty="0" smtClean="0">
                <a:latin typeface="Courier New" pitchFamily="49" charset="0"/>
                <a:cs typeface="Courier New" pitchFamily="49" charset="0"/>
              </a:rPr>
              <a:t>. = Floor tile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4008" y="2924944"/>
            <a:ext cx="41044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CA" sz="3200" dirty="0" smtClean="0">
                <a:latin typeface="Courier New" pitchFamily="49" charset="0"/>
                <a:cs typeface="Courier New" pitchFamily="49" charset="0"/>
              </a:rPr>
              <a:t>IIIIIIIIIIIIIIII</a:t>
            </a:r>
          </a:p>
          <a:p>
            <a:pPr>
              <a:buNone/>
            </a:pPr>
            <a:r>
              <a:rPr lang="en-CA" sz="3200" dirty="0" smtClean="0">
                <a:latin typeface="Courier New" pitchFamily="49" charset="0"/>
                <a:cs typeface="Courier New" pitchFamily="49" charset="0"/>
              </a:rPr>
              <a:t>I......I.......I</a:t>
            </a:r>
          </a:p>
          <a:p>
            <a:pPr>
              <a:buNone/>
            </a:pPr>
            <a:r>
              <a:rPr lang="en-CA" sz="3200" dirty="0" smtClean="0">
                <a:latin typeface="Courier New" pitchFamily="49" charset="0"/>
                <a:cs typeface="Courier New" pitchFamily="49" charset="0"/>
              </a:rPr>
              <a:t>I......III.....I</a:t>
            </a:r>
          </a:p>
          <a:p>
            <a:pPr>
              <a:buNone/>
            </a:pPr>
            <a:r>
              <a:rPr lang="en-CA" sz="3200" dirty="0" smtClean="0">
                <a:latin typeface="Courier New" pitchFamily="49" charset="0"/>
                <a:cs typeface="Courier New" pitchFamily="49" charset="0"/>
              </a:rPr>
              <a:t>I........I.....I</a:t>
            </a:r>
          </a:p>
          <a:p>
            <a:pPr>
              <a:buNone/>
            </a:pPr>
            <a:r>
              <a:rPr lang="en-CA" sz="3200" dirty="0" smtClean="0">
                <a:latin typeface="Courier New" pitchFamily="49" charset="0"/>
                <a:cs typeface="Courier New" pitchFamily="49" charset="0"/>
              </a:rPr>
              <a:t>I........IIIIIII</a:t>
            </a:r>
          </a:p>
          <a:p>
            <a:pPr>
              <a:buNone/>
            </a:pPr>
            <a:r>
              <a:rPr lang="en-CA" sz="3200" dirty="0" smtClean="0">
                <a:latin typeface="Courier New" pitchFamily="49" charset="0"/>
                <a:cs typeface="Courier New" pitchFamily="49" charset="0"/>
              </a:rPr>
              <a:t>IIIIIIIIII.....I</a:t>
            </a:r>
          </a:p>
          <a:p>
            <a:pPr>
              <a:buNone/>
            </a:pPr>
            <a:r>
              <a:rPr lang="en-CA" sz="3200" dirty="0" smtClean="0">
                <a:latin typeface="Courier New" pitchFamily="49" charset="0"/>
                <a:cs typeface="Courier New" pitchFamily="49" charset="0"/>
              </a:rPr>
              <a:t>I.I......I.....I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14738"/>
          <a:stretch>
            <a:fillRect/>
          </a:stretch>
        </p:blipFill>
        <p:spPr bwMode="auto">
          <a:xfrm>
            <a:off x="539552" y="3861048"/>
            <a:ext cx="400050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Find an unvisited room tile</a:t>
            </a:r>
          </a:p>
          <a:p>
            <a:r>
              <a:rPr lang="en-CA" dirty="0" smtClean="0"/>
              <a:t>Call recursive method for tile</a:t>
            </a:r>
          </a:p>
          <a:p>
            <a:endParaRPr lang="en-CA" dirty="0" smtClean="0"/>
          </a:p>
          <a:p>
            <a:pPr>
              <a:buNone/>
            </a:pPr>
            <a:r>
              <a:rPr lang="en-CA" dirty="0" smtClean="0"/>
              <a:t>Recursive method</a:t>
            </a:r>
          </a:p>
          <a:p>
            <a:r>
              <a:rPr lang="en-CA" dirty="0" smtClean="0"/>
              <a:t>Check if the tile has been visited or out of bounds</a:t>
            </a:r>
          </a:p>
          <a:p>
            <a:r>
              <a:rPr lang="en-CA" dirty="0" smtClean="0"/>
              <a:t>Yes: return 0</a:t>
            </a:r>
          </a:p>
          <a:p>
            <a:r>
              <a:rPr lang="en-CA" dirty="0" smtClean="0"/>
              <a:t>No:</a:t>
            </a:r>
          </a:p>
          <a:p>
            <a:pPr lvl="1"/>
            <a:r>
              <a:rPr lang="en-CA" dirty="0" smtClean="0"/>
              <a:t>Mark tile as visited</a:t>
            </a:r>
          </a:p>
          <a:p>
            <a:pPr lvl="1"/>
            <a:r>
              <a:rPr lang="en-CA" dirty="0" smtClean="0"/>
              <a:t>Return 1+sum of recursive call for 4 adjacent tiles</a:t>
            </a:r>
            <a:endParaRPr lang="en-CA" dirty="0" smtClean="0"/>
          </a:p>
          <a:p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Code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852936"/>
            <a:ext cx="8496944" cy="1852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35</TotalTime>
  <Words>97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Equity</vt:lpstr>
      <vt:lpstr>Floor Plan</vt:lpstr>
      <vt:lpstr>Problem</vt:lpstr>
      <vt:lpstr>Solution</vt:lpstr>
      <vt:lpstr>Code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Floor Plan</dc:title>
  <dc:creator>lihong</dc:creator>
  <cp:lastModifiedBy>lihong</cp:lastModifiedBy>
  <cp:revision>4</cp:revision>
  <dcterms:created xsi:type="dcterms:W3CDTF">2015-10-12T15:32:38Z</dcterms:created>
  <dcterms:modified xsi:type="dcterms:W3CDTF">2015-10-12T16:07:56Z</dcterms:modified>
</cp:coreProperties>
</file>