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530" r:id="rId5"/>
    <p:sldId id="531" r:id="rId6"/>
    <p:sldId id="546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61" r:id="rId20"/>
    <p:sldId id="54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7290" autoAdjust="0"/>
  </p:normalViewPr>
  <p:slideViewPr>
    <p:cSldViewPr snapToGrid="0">
      <p:cViewPr varScale="1">
        <p:scale>
          <a:sx n="97" d="100"/>
          <a:sy n="97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92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8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6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24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8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Može se postepeno ugradjivati u malim delovima u već postojećim projektima a zatim proširiti na veće delove tog projekta</a:t>
            </a:r>
            <a:endParaRPr lang="en-US"/>
          </a:p>
          <a:p>
            <a:endParaRPr lang="sr-Latn-RS"/>
          </a:p>
          <a:p>
            <a:r>
              <a:rPr lang="sr-Latn-RS"/>
              <a:t>Vue omogućava da se na veoma lak način može dodati u bilo koji projekat kao što je dodavanje reaktivnosti za neku malu stranicu do celih web aplikacija</a:t>
            </a:r>
            <a:endParaRPr lang="en-US"/>
          </a:p>
          <a:p>
            <a:endParaRPr lang="sr-Latn-RS"/>
          </a:p>
          <a:p>
            <a:r>
              <a:rPr lang="sr-Latn-RS"/>
              <a:t>Što omogućava korisnicima da kreiraju dinamičke i interaktivne aplikacije na veoma lak i efikasan način</a:t>
            </a:r>
            <a:endParaRPr lang="en-US"/>
          </a:p>
          <a:p>
            <a:endParaRPr lang="sr-Latn-RS"/>
          </a:p>
          <a:p>
            <a:endParaRPr lang="sr-Latn-RS"/>
          </a:p>
          <a:p>
            <a:r>
              <a:rPr lang="sr-Latn-RS"/>
              <a:t>Kreiran je od strane samo jednom developera koji se zove Evan Yu u 2014 godini, pa samim tim što nije kreiran od strane neke velike kompanije kao sto je google ili facebook kao većina popularnih framworka, a poseduje ovoliko veliku primenu i popularnost, prica o njegovom kvalitetu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9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Virtual DOM – nacin renderovanja Document Object Modela bez potrebe da se rerenderuje celokupnI DOM svaki put sto je glavno unapredjenje performansi i daje brzi odziv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3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Vue je poznat po tome kako je jednostavan i kako se može integrisati u raznim projektima a takođe je i veoma pristupačan jer ga nije teško naučiti pa omogućava developerima raznih nivao zanja da brzo postanu produktivni, za razliku od na primer Angular-a koji je mnogo teže naučiti i biće potrebno više vremena da kako bi se počelo sa kreiranjem nečega</a:t>
            </a:r>
          </a:p>
          <a:p>
            <a:endParaRPr lang="sr-Latn-RS"/>
          </a:p>
          <a:p>
            <a:r>
              <a:rPr lang="sr-Latn-RS"/>
              <a:t>Kreiran je da može lako i postepen da se integrise u projekte u malim delovima ali je moguće i kreirati potpune i velike web aplikacije</a:t>
            </a:r>
          </a:p>
          <a:p>
            <a:endParaRPr lang="sr-Latn-RS"/>
          </a:p>
          <a:p>
            <a:r>
              <a:rPr lang="sr-Latn-RS"/>
              <a:t>Ima jako dobro performanse zbog virtual DOM renderovanja i njegova glavna biblioteka je veoma mala sto dozvoljava brzo inicijalno pokretanje i boljim performansama za vreme rada aplikacije pa je zato i jedan od najbržih frameworka</a:t>
            </a:r>
          </a:p>
          <a:p>
            <a:endParaRPr lang="sr-Latn-RS"/>
          </a:p>
          <a:p>
            <a:r>
              <a:rPr lang="sr-Latn-RS"/>
              <a:t>Ima veoma aktivan open source comunity i mnogo biblioteka koji olaksavaju rad sa ovim framweorkom slično kao React framework</a:t>
            </a:r>
          </a:p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8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 script se nalayi Java Script logika, ove definisemo stanja, podatke, funkcije I obradjujemo dogadjaje</a:t>
            </a:r>
          </a:p>
          <a:p>
            <a:endParaRPr lang="en-US"/>
          </a:p>
          <a:p>
            <a:r>
              <a:rPr lang="en-US"/>
              <a:t>Template sadrzi html kod koji ce se renderovait ali je takodje moguce imati dinamicke elemente koristeci petlje, promenljve, uslovne promenljive pomocu takozvanih direktiva</a:t>
            </a:r>
          </a:p>
          <a:p>
            <a:endParaRPr lang="en-US"/>
          </a:p>
          <a:p>
            <a:r>
              <a:rPr lang="en-US"/>
              <a:t>Options API – gde se sve koristi unutar objekata, kao sto su podaci, metodi I tako dalje</a:t>
            </a:r>
          </a:p>
          <a:p>
            <a:r>
              <a:rPr lang="en-US"/>
              <a:t>Composition API – novi nacin kreiranja komponti koji je dodat u Vue 3 verziji I omogucava fleksibilnije I kompleksnije komponenete</a:t>
            </a:r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3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38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04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0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604" y="2389917"/>
            <a:ext cx="9267743" cy="1481328"/>
          </a:xfrm>
        </p:spPr>
        <p:txBody>
          <a:bodyPr/>
          <a:lstStyle/>
          <a:p>
            <a:r>
              <a:rPr lang="en-US" cap="none"/>
              <a:t>Vue.js framework: Kreiranje korisni</a:t>
            </a:r>
            <a:r>
              <a:rPr lang="sr-Latn-RS" cap="none"/>
              <a:t>čkog interfejsa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r-Latn-RS"/>
              <a:t>Napredno Softversko Inženjerstvo</a:t>
            </a:r>
            <a:endParaRPr lang="en-US" dirty="0"/>
          </a:p>
          <a:p>
            <a:pPr algn="r"/>
            <a:r>
              <a:rPr lang="sr-Latn-RS"/>
              <a:t>Milan Miljković, br. indeksa 1818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V-for direktiva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82" y="2194329"/>
            <a:ext cx="10559117" cy="1336271"/>
          </a:xfrm>
        </p:spPr>
        <p:txBody>
          <a:bodyPr/>
          <a:lstStyle/>
          <a:p>
            <a:r>
              <a:rPr lang="sr-Latn-RS" sz="2400"/>
              <a:t>Korišćenjem liste tasks koju smo prethodno kreirali možemo koristi v-for direktivu kako bi za svaki elemenat liste bio renderovan posebno.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4A674-00EC-E1DC-2EAC-B829D5D15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24" y="3674941"/>
            <a:ext cx="721143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8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V-bind direktiva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85" y="2207029"/>
            <a:ext cx="9978029" cy="1844271"/>
          </a:xfrm>
        </p:spPr>
        <p:txBody>
          <a:bodyPr/>
          <a:lstStyle/>
          <a:p>
            <a:r>
              <a:rPr lang="sr-Latn-RS" sz="2400"/>
              <a:t>Korišćenjem link promenljive koju smo prethodno kreirali možemo koristi v-bind direktivu kako taj link povezali sa HTML elementom.</a:t>
            </a:r>
          </a:p>
          <a:p>
            <a:r>
              <a:rPr lang="sr-Latn-RS" sz="2400"/>
              <a:t>Takodje je moguće koristi skraćenicu ove direktive tako što se ispred href atributa HTML elementa dodaju dve tačke ( :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E7EAC-068A-8E32-A72F-B3E5AAC3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64" y="4417952"/>
            <a:ext cx="650648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5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V-on direktiva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372129"/>
            <a:ext cx="4836107" cy="3482571"/>
          </a:xfrm>
        </p:spPr>
        <p:txBody>
          <a:bodyPr/>
          <a:lstStyle/>
          <a:p>
            <a:r>
              <a:rPr lang="sr-Latn-RS" sz="2400"/>
              <a:t>Pomoću v-on direktive možemo povezati funkciju toggleStatus sa specifičnim dogadjajem koji se može pojaviti.</a:t>
            </a:r>
          </a:p>
          <a:p>
            <a:r>
              <a:rPr lang="sr-Latn-RS" sz="2400"/>
              <a:t>Takodje je moguće koristi skraćeni zapis ove direktiva gde se ispred naziva dogadjaja koristi </a:t>
            </a:r>
            <a:r>
              <a:rPr lang="en-US" sz="2400"/>
              <a:t>@.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4CA66A-AA6D-4593-94E3-C408D8F2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343" y="2181629"/>
            <a:ext cx="637311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V-</a:t>
            </a:r>
            <a:r>
              <a:rPr lang="en-US"/>
              <a:t>model</a:t>
            </a:r>
            <a:r>
              <a:rPr lang="sr-Latn-RS"/>
              <a:t> direktiva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664" y="2322968"/>
            <a:ext cx="3967181" cy="3482571"/>
          </a:xfrm>
        </p:spPr>
        <p:txBody>
          <a:bodyPr/>
          <a:lstStyle/>
          <a:p>
            <a:r>
              <a:rPr lang="en-US" sz="2400"/>
              <a:t>Ako kreiramo promenljivu newTask pomo</a:t>
            </a:r>
            <a:r>
              <a:rPr lang="sr-Latn-RS" sz="2400"/>
              <a:t>ću funckije ref, možemo povezati tu promenljivu sa nekim inputom pomoću direktive v-model tako da ta promenljiva sada prati promene tog speficifčnog inputa.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883DE-11FA-94E0-C1A8-7D472AEE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116" y="1901952"/>
            <a:ext cx="6131845" cy="41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722376"/>
            <a:ext cx="10881360" cy="1069848"/>
          </a:xfrm>
        </p:spPr>
        <p:txBody>
          <a:bodyPr/>
          <a:lstStyle/>
          <a:p>
            <a:r>
              <a:rPr lang="sr-Latn-RS"/>
              <a:t>Lifecycle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481" y="2011680"/>
            <a:ext cx="10332720" cy="3547872"/>
          </a:xfrm>
        </p:spPr>
        <p:txBody>
          <a:bodyPr/>
          <a:lstStyle/>
          <a:p>
            <a:pPr marL="342900" indent="-342900"/>
            <a:r>
              <a:rPr lang="sr-Latn-RS" sz="2400"/>
              <a:t>Life cycle hooks su funkcije koje su pozvane u različitim momentima za vremene životnog cikulsa komponente.</a:t>
            </a:r>
          </a:p>
          <a:p>
            <a:pPr marL="342900" indent="-342900"/>
            <a:r>
              <a:rPr lang="sr-Latn-RS" sz="2400"/>
              <a:t>Neke od osnovnih su: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onBeforeMount –pre renderovanja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onMounted – pri renderovanju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onBeforeUpdate – kada se reaktivni podatak promeni ali pre renderovanja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onUpdate – pri re-renderovanju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onBeforeUnmount – pre nego što se Vue instanca uništi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onUnmounted – nakon što se Vue instanca uništi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onActivated – kada se kept-alive komponenta aktivira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onDeactivated – kada se kept-alive komponenta deaktivira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onErrorCaptured – kada se pojavi greška u nekim child komponentama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sr-Latn-RS" sz="200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sr-Latn-R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3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FEE11-3F30-1FA5-880E-96A4AA36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27205"/>
            <a:ext cx="10881360" cy="1069848"/>
          </a:xfrm>
        </p:spPr>
        <p:txBody>
          <a:bodyPr anchor="b">
            <a:normAutofit/>
          </a:bodyPr>
          <a:lstStyle/>
          <a:p>
            <a:r>
              <a:rPr lang="sr-Latn-RS"/>
              <a:t>Demonstacija projekta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8A53BDA-034E-C7F8-539C-ED62E455F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750" y="2011680"/>
            <a:ext cx="8452499" cy="4099462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D6491-E783-F22E-D2A1-2C913002A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9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722376"/>
            <a:ext cx="10881360" cy="1069848"/>
          </a:xfrm>
        </p:spPr>
        <p:txBody>
          <a:bodyPr/>
          <a:lstStyle/>
          <a:p>
            <a:r>
              <a:rPr lang="sr-Latn-RS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481" y="2011680"/>
            <a:ext cx="10332720" cy="3547872"/>
          </a:xfrm>
        </p:spPr>
        <p:txBody>
          <a:bodyPr/>
          <a:lstStyle/>
          <a:p>
            <a:pPr marL="342900" indent="-342900"/>
            <a:r>
              <a:rPr lang="en-US" sz="2400"/>
              <a:t>Vue.js je moćan, fleksibilan i pristupačan JavaScript </a:t>
            </a:r>
            <a:r>
              <a:rPr lang="sr-Latn-RS" sz="2400"/>
              <a:t>framework</a:t>
            </a:r>
            <a:r>
              <a:rPr lang="en-US" sz="2400"/>
              <a:t> koji omogućava brzo i efikasno razvijanje korisničkih </a:t>
            </a:r>
            <a:r>
              <a:rPr lang="sr-Latn-RS" sz="2400"/>
              <a:t>interfejsa</a:t>
            </a:r>
            <a:r>
              <a:rPr lang="en-US" sz="2400"/>
              <a:t> i SPA</a:t>
            </a:r>
            <a:r>
              <a:rPr lang="sr-Latn-RS" sz="2400"/>
              <a:t>.</a:t>
            </a:r>
          </a:p>
          <a:p>
            <a:pPr marL="342900" indent="-342900"/>
            <a:endParaRPr lang="sr-Latn-RS" sz="2400"/>
          </a:p>
          <a:p>
            <a:pPr marL="342900" indent="-342900"/>
            <a:r>
              <a:rPr lang="sr-Latn-RS" sz="2400"/>
              <a:t>Intuitivan je za koriš-enje i lak za učenje pa je dostupan velikom spektru developera.</a:t>
            </a:r>
          </a:p>
          <a:p>
            <a:pPr marL="342900" indent="-342900"/>
            <a:endParaRPr lang="sr-Latn-RS" sz="2400"/>
          </a:p>
          <a:p>
            <a:pPr marL="342900" indent="-342900"/>
            <a:r>
              <a:rPr lang="sr-Latn-RS" sz="2400"/>
              <a:t>Idealan je za manje projekta a može se koristi i u mnogo komplikovanim projektivma tako da nudi ravnozežu izmedju jednostavnosti i funkcionalnosti.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sr-Latn-R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6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115" y="2048737"/>
            <a:ext cx="6641431" cy="1069848"/>
          </a:xfrm>
        </p:spPr>
        <p:txBody>
          <a:bodyPr/>
          <a:lstStyle/>
          <a:p>
            <a:r>
              <a:rPr lang="en-US" sz="48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Hvala na pa</a:t>
            </a:r>
            <a:r>
              <a:rPr lang="sr-Latn-RS" sz="48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Investing &amp; Trading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Portfolio Build Up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Areas Of Focus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Šta je vue.js</a:t>
            </a:r>
            <a:r>
              <a:rPr lang="en-US"/>
              <a:t>?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  <a:p>
            <a:r>
              <a:rPr lang="sr-Latn-RS" sz="2400"/>
              <a:t>Progresiv</a:t>
            </a:r>
            <a:r>
              <a:rPr lang="en-US" sz="2400"/>
              <a:t>ni</a:t>
            </a:r>
            <a:r>
              <a:rPr lang="sr-Latn-RS" sz="2400"/>
              <a:t> JS framework za kreiranje korisničkog interfejsa i SPA</a:t>
            </a:r>
          </a:p>
          <a:p>
            <a:r>
              <a:rPr lang="sr-Latn-RS" sz="2400"/>
              <a:t>Dizajniran da bude jednostavan, fleksibilan i inkrementalno adaptibilan</a:t>
            </a:r>
          </a:p>
          <a:p>
            <a:r>
              <a:rPr lang="sr-Latn-RS" sz="2400"/>
              <a:t>Može se koristiti u projektima svih veličina</a:t>
            </a:r>
          </a:p>
          <a:p>
            <a:r>
              <a:rPr lang="sr-Latn-RS" sz="2400"/>
              <a:t>Poseduje reactive data-binding i component-based arhitekturu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8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9EB4-176A-D6FB-06F2-A6B0ABB1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Uloga Front-end frameworka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BCC7D-4A7D-BCB4-6C1D-41A3A170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29695-BA4D-F1BA-E1F0-54926BAFEC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3063240"/>
            <a:ext cx="2468880" cy="365760"/>
          </a:xfrm>
        </p:spPr>
        <p:txBody>
          <a:bodyPr/>
          <a:lstStyle/>
          <a:p>
            <a:r>
              <a:rPr lang="sr-Latn-RS"/>
              <a:t>Unapređenje </a:t>
            </a:r>
          </a:p>
          <a:p>
            <a:r>
              <a:rPr lang="sr-Latn-RS"/>
              <a:t>UI</a:t>
            </a:r>
            <a:r>
              <a:rPr lang="en-US"/>
              <a:t>/UX</a:t>
            </a:r>
            <a:endParaRPr lang="sr-Latn-R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EBCF21-F182-6141-79EA-7D37021488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508648"/>
            <a:ext cx="2468880" cy="1310611"/>
          </a:xfrm>
        </p:spPr>
        <p:txBody>
          <a:bodyPr/>
          <a:lstStyle/>
          <a:p>
            <a:r>
              <a:rPr lang="en-US"/>
              <a:t>Omogu</a:t>
            </a:r>
            <a:r>
              <a:rPr lang="sr-Latn-RS"/>
              <a:t>ć</a:t>
            </a:r>
            <a:r>
              <a:rPr lang="sr-Cyrl-RS"/>
              <a:t>а</a:t>
            </a:r>
            <a:r>
              <a:rPr lang="sr-Latn-RS"/>
              <a:t>va lako kreiranje UI-a koji su dinamički i interkativni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6D668-2C26-EFDA-2478-CC13ACC0B8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3208034"/>
            <a:ext cx="2468880" cy="365760"/>
          </a:xfrm>
        </p:spPr>
        <p:txBody>
          <a:bodyPr/>
          <a:lstStyle/>
          <a:p>
            <a:r>
              <a:rPr lang="sr-Latn-RS"/>
              <a:t>Organizacija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BBD66E-6F96-8D54-5B43-A1DEF43F80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504798"/>
            <a:ext cx="2468880" cy="274638"/>
          </a:xfrm>
        </p:spPr>
        <p:txBody>
          <a:bodyPr/>
          <a:lstStyle/>
          <a:p>
            <a:r>
              <a:rPr lang="sr-Latn-RS"/>
              <a:t>UI se deli na komponente sa svojim stanjima i svojstvima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0E566D-F7E7-3D96-471C-F768C86F9A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3208034"/>
            <a:ext cx="2468880" cy="365760"/>
          </a:xfrm>
        </p:spPr>
        <p:txBody>
          <a:bodyPr/>
          <a:lstStyle/>
          <a:p>
            <a:r>
              <a:rPr lang="sr-Latn-RS"/>
              <a:t>Performanse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05B604-281D-942F-19E7-9D501DA181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554209"/>
            <a:ext cx="2468880" cy="274638"/>
          </a:xfrm>
        </p:spPr>
        <p:txBody>
          <a:bodyPr/>
          <a:lstStyle/>
          <a:p>
            <a:r>
              <a:rPr lang="sr-Latn-RS"/>
              <a:t>Optimizovani su za performanse sa karakteristikama kao što je virutalno DOM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95C70E-C397-D86D-1C9A-A0E6E8E77E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96312" y="3208034"/>
            <a:ext cx="2468880" cy="365760"/>
          </a:xfrm>
        </p:spPr>
        <p:txBody>
          <a:bodyPr/>
          <a:lstStyle/>
          <a:p>
            <a:r>
              <a:rPr lang="sr-Latn-RS"/>
              <a:t>Modularnost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BA0BA5C-B103-9DBD-1D26-83906F1BA0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96312" y="4554209"/>
            <a:ext cx="2468880" cy="274638"/>
          </a:xfrm>
        </p:spPr>
        <p:txBody>
          <a:bodyPr/>
          <a:lstStyle/>
          <a:p>
            <a:r>
              <a:rPr lang="sr-Latn-RS"/>
              <a:t>Dozvoljava developerima da podele aplikaciju na manje delove koji se mogu kasnije ponovo koristiti</a:t>
            </a:r>
          </a:p>
        </p:txBody>
      </p:sp>
    </p:spTree>
    <p:extLst>
      <p:ext uri="{BB962C8B-B14F-4D97-AF65-F5344CB8AC3E}">
        <p14:creationId xmlns:p14="http://schemas.microsoft.com/office/powerpoint/2010/main" val="237942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8A21-E7D1-1DCF-A2EA-16BF9146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Zašto vue.js?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B774C2-DE54-FBD0-D9E2-28780B2C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9B9A8-9C3E-B2BC-61AB-7B5C7BFA2C07}"/>
              </a:ext>
            </a:extLst>
          </p:cNvPr>
          <p:cNvSpPr txBox="1">
            <a:spLocks/>
          </p:cNvSpPr>
          <p:nvPr/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b="0">
                <a:latin typeface="+mn-lt"/>
              </a:rPr>
              <a:t>Jednostavnost i pristupačnost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b="0">
                <a:latin typeface="+mn-lt"/>
              </a:rPr>
              <a:t>Fleksibilnost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b="0">
                <a:latin typeface="+mn-lt"/>
              </a:rPr>
              <a:t>Performanse i veličina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b="0">
                <a:latin typeface="+mn-lt"/>
              </a:rPr>
              <a:t>Component-based arhitektura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b="0">
                <a:latin typeface="+mn-lt"/>
              </a:rPr>
              <a:t>Aktivan open-source community i Bogat ekosistem biblioteka</a:t>
            </a:r>
          </a:p>
        </p:txBody>
      </p:sp>
    </p:spTree>
    <p:extLst>
      <p:ext uri="{BB962C8B-B14F-4D97-AF65-F5344CB8AC3E}">
        <p14:creationId xmlns:p14="http://schemas.microsoft.com/office/powerpoint/2010/main" val="366986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Struktura Vue Komponenti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525188"/>
            <a:ext cx="6372405" cy="3547872"/>
          </a:xfrm>
        </p:spPr>
        <p:txBody>
          <a:bodyPr/>
          <a:lstStyle/>
          <a:p>
            <a:r>
              <a:rPr lang="sr-Latn-RS" sz="2400"/>
              <a:t>Odvojeni delovi koda koji se mogu ponovo koristiti</a:t>
            </a:r>
          </a:p>
          <a:p>
            <a:r>
              <a:rPr lang="sr-Latn-RS" sz="2400"/>
              <a:t>Uključuje </a:t>
            </a:r>
            <a:endParaRPr lang="en-US" sz="2400"/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sz="2000"/>
              <a:t>JS logiku</a:t>
            </a:r>
            <a:endParaRPr lang="en-US" sz="20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D</a:t>
            </a:r>
            <a:r>
              <a:rPr lang="sr-Latn-RS" sz="2000"/>
              <a:t>inamički HTML izlaz </a:t>
            </a:r>
            <a:endParaRPr lang="en-US" sz="20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Scoped stilizovanje komponente</a:t>
            </a:r>
            <a:endParaRPr lang="sr-Latn-R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EB6066-3B57-9EF6-76BE-88C48DFB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272" y="2185256"/>
            <a:ext cx="451548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2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en-US"/>
              <a:t>Dodavanje stanja ili podataka u komponente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83" y="2194329"/>
            <a:ext cx="4712048" cy="3547872"/>
          </a:xfrm>
        </p:spPr>
        <p:txBody>
          <a:bodyPr/>
          <a:lstStyle/>
          <a:p>
            <a:r>
              <a:rPr lang="sr-Latn-RS" sz="2400"/>
              <a:t>Pomoću funkcije ref možemo kreirati reaktivne reference na podatke.</a:t>
            </a:r>
          </a:p>
          <a:p>
            <a:r>
              <a:rPr lang="sr-Latn-RS" sz="2400"/>
              <a:t>Reaktivni podaci su podaci pri cijom izmenom se izaziva ponovno renderovanje cele komponente</a:t>
            </a:r>
          </a:p>
          <a:p>
            <a:r>
              <a:rPr lang="sr-Latn-RS" sz="2400"/>
              <a:t>Kako bi pristupili vrednostima ovih podataka koristimo proprety .value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02D75-E395-87D0-7717-0C52697D2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431" y="2194329"/>
            <a:ext cx="6477284" cy="37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Vue direktive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sr-Latn-RS" sz="2400"/>
              <a:t>Vue poseduje specijalne atrubute koji se nazivaju direktive i koje se mogu dodati HTML elementima kako bi promenile nacin na koji se ti elementi renderuju.</a:t>
            </a:r>
          </a:p>
          <a:p>
            <a:pPr marL="342900" indent="-342900"/>
            <a:r>
              <a:rPr lang="sr-Latn-RS" sz="2400"/>
              <a:t>Neke od osnovnih direktiva su: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v-if – renderuj element jedino ako je izraz tačan. Poseduje i v-else i v-else-if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v-for – iterativno prolazi kroz neki niz elemenata i renderuje ih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v-bind – povezuje neki atribut elementa sa nekim property-em komponente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v-on – povezuje dogadjaj sa metodom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v-model – povezuje input sa nekim property-em komponente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v-show – prikazuje ili krije element u zavinosti od izraza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sr-Latn-R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7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V-IF direktiva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82" y="2194329"/>
            <a:ext cx="10559117" cy="1336271"/>
          </a:xfrm>
        </p:spPr>
        <p:txBody>
          <a:bodyPr/>
          <a:lstStyle/>
          <a:p>
            <a:r>
              <a:rPr lang="sr-Latn-RS" sz="2400"/>
              <a:t>Korišćenjem podataka o statusu korisnika koje smo prethodno kreirali možemo koristi v-if direktivu kako bi odlučili koji od sledećih HTML elementa će biti renderovan.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90AD4-42A3-7D76-8F83-7EAD9A1D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243" y="3530600"/>
            <a:ext cx="735432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1005</TotalTime>
  <Words>1001</Words>
  <Application>Microsoft Office PowerPoint</Application>
  <PresentationFormat>Widescreen</PresentationFormat>
  <Paragraphs>134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Segoe UI Light</vt:lpstr>
      <vt:lpstr>Tw Cen MT</vt:lpstr>
      <vt:lpstr>Wingdings</vt:lpstr>
      <vt:lpstr>Office Theme</vt:lpstr>
      <vt:lpstr>Vue.js framework: Kreiranje korisničkog interfejsa</vt:lpstr>
      <vt:lpstr>CONTENTS</vt:lpstr>
      <vt:lpstr>Šta je vue.js?</vt:lpstr>
      <vt:lpstr>Uloga Front-end frameworka</vt:lpstr>
      <vt:lpstr>Zašto vue.js?</vt:lpstr>
      <vt:lpstr>Struktura Vue Komponenti</vt:lpstr>
      <vt:lpstr>Dodavanje stanja ili podataka u komponente</vt:lpstr>
      <vt:lpstr>Vue direktive</vt:lpstr>
      <vt:lpstr>V-IF direktiva</vt:lpstr>
      <vt:lpstr>V-for direktiva</vt:lpstr>
      <vt:lpstr>V-bind direktiva</vt:lpstr>
      <vt:lpstr>V-on direktiva</vt:lpstr>
      <vt:lpstr>V-model direktiva</vt:lpstr>
      <vt:lpstr>Lifecycle hooks</vt:lpstr>
      <vt:lpstr>Demonstacija projekta</vt:lpstr>
      <vt:lpstr>Zaključak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 framework: Kreiranje korisničkog interfejsa</dc:title>
  <dc:creator>Milan Miljković</dc:creator>
  <cp:lastModifiedBy>Milan Miljković</cp:lastModifiedBy>
  <cp:revision>7</cp:revision>
  <dcterms:created xsi:type="dcterms:W3CDTF">2024-12-08T21:20:51Z</dcterms:created>
  <dcterms:modified xsi:type="dcterms:W3CDTF">2024-12-09T14:06:03Z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