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4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8" r:id="rId11"/>
    <p:sldId id="279" r:id="rId12"/>
    <p:sldId id="281" r:id="rId13"/>
    <p:sldId id="280" r:id="rId14"/>
    <p:sldId id="261" r:id="rId15"/>
  </p:sldIdLst>
  <p:sldSz cx="18288000" cy="10287000"/>
  <p:notesSz cx="6858000" cy="9144000"/>
  <p:embeddedFontLst>
    <p:embeddedFont>
      <p:font typeface="DM Sans" pitchFamily="2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Medium" panose="00000600000000000000" pitchFamily="2" charset="0"/>
      <p:regular r:id="rId21"/>
      <p:italic r:id="rId22"/>
    </p:embeddedFont>
    <p:embeddedFont>
      <p:font typeface="Poppins Medium Bold" panose="020B0604020202020204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51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r-tech/zphish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EB29DC-32A1-7D73-18A7-524F48910BC1}"/>
              </a:ext>
            </a:extLst>
          </p:cNvPr>
          <p:cNvGrpSpPr/>
          <p:nvPr/>
        </p:nvGrpSpPr>
        <p:grpSpPr>
          <a:xfrm>
            <a:off x="2286" y="0"/>
            <a:ext cx="18285714" cy="10285714"/>
            <a:chOff x="2286" y="0"/>
            <a:chExt cx="18285714" cy="10285714"/>
          </a:xfrm>
        </p:grpSpPr>
        <p:pic>
          <p:nvPicPr>
            <p:cNvPr id="3" name="Picture 2" descr="A blue square with white lines&#10;&#10;Description automatically generated">
              <a:extLst>
                <a:ext uri="{FF2B5EF4-FFF2-40B4-BE49-F238E27FC236}">
                  <a16:creationId xmlns:a16="http://schemas.microsoft.com/office/drawing/2014/main" id="{79DD2015-D1AF-53A7-E522-A8701E96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" y="0"/>
              <a:ext cx="18285714" cy="10285714"/>
            </a:xfrm>
            <a:prstGeom prst="rect">
              <a:avLst/>
            </a:prstGeom>
          </p:spPr>
        </p:pic>
        <p:grpSp>
          <p:nvGrpSpPr>
            <p:cNvPr id="4" name="Group 31">
              <a:extLst>
                <a:ext uri="{FF2B5EF4-FFF2-40B4-BE49-F238E27FC236}">
                  <a16:creationId xmlns:a16="http://schemas.microsoft.com/office/drawing/2014/main" id="{FB14E858-0B6A-1286-1BA0-6A8CEDC12971}"/>
                </a:ext>
              </a:extLst>
            </p:cNvPr>
            <p:cNvGrpSpPr/>
            <p:nvPr/>
          </p:nvGrpSpPr>
          <p:grpSpPr>
            <a:xfrm>
              <a:off x="1739900" y="2997200"/>
              <a:ext cx="14173200" cy="2126911"/>
              <a:chOff x="-691399" y="303742"/>
              <a:chExt cx="14029115" cy="2835882"/>
            </a:xfrm>
          </p:grpSpPr>
          <p:sp>
            <p:nvSpPr>
              <p:cNvPr id="5" name="TextBox 32">
                <a:extLst>
                  <a:ext uri="{FF2B5EF4-FFF2-40B4-BE49-F238E27FC236}">
                    <a16:creationId xmlns:a16="http://schemas.microsoft.com/office/drawing/2014/main" id="{72A642C8-49B2-ADB9-8677-45F81CF4E63C}"/>
                  </a:ext>
                </a:extLst>
              </p:cNvPr>
              <p:cNvSpPr txBox="1"/>
              <p:nvPr/>
            </p:nvSpPr>
            <p:spPr>
              <a:xfrm>
                <a:off x="759417" y="2233393"/>
                <a:ext cx="11217660" cy="90623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5309"/>
                  </a:lnSpc>
                </a:pPr>
                <a:r>
                  <a:rPr lang="en-US" sz="4450" b="1" spc="-125" dirty="0">
                    <a:solidFill>
                      <a:srgbClr val="FFFFFF"/>
                    </a:solidFill>
                    <a:latin typeface="Poppins Medium"/>
                  </a:rPr>
                  <a:t>Automated Phishing  Attack Simulation </a:t>
                </a:r>
              </a:p>
            </p:txBody>
          </p:sp>
          <p:sp>
            <p:nvSpPr>
              <p:cNvPr id="6" name="TextBox 33">
                <a:extLst>
                  <a:ext uri="{FF2B5EF4-FFF2-40B4-BE49-F238E27FC236}">
                    <a16:creationId xmlns:a16="http://schemas.microsoft.com/office/drawing/2014/main" id="{AC448FC9-995A-F1B1-03AB-180D43E164ED}"/>
                  </a:ext>
                </a:extLst>
              </p:cNvPr>
              <p:cNvSpPr txBox="1"/>
              <p:nvPr/>
            </p:nvSpPr>
            <p:spPr>
              <a:xfrm>
                <a:off x="-691399" y="303742"/>
                <a:ext cx="14029115" cy="161480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10800"/>
                  </a:lnSpc>
                </a:pPr>
                <a:r>
                  <a:rPr lang="en-US" sz="4800" b="1" spc="-420" dirty="0">
                    <a:solidFill>
                      <a:srgbClr val="FFFFFF"/>
                    </a:solidFill>
                    <a:latin typeface="Poppins Medium"/>
                  </a:rPr>
                  <a:t>Cyber Girls 4 . 0 Open Day Project</a:t>
                </a:r>
                <a:endParaRPr lang="en-US" sz="4800" b="1" spc="-420" dirty="0">
                  <a:solidFill>
                    <a:srgbClr val="FFFFFF"/>
                  </a:solidFill>
                  <a:latin typeface="Poppins Medium"/>
                  <a:cs typeface="Poppins Medium"/>
                </a:endParaRPr>
              </a:p>
            </p:txBody>
          </p:sp>
        </p:grpSp>
        <p:sp>
          <p:nvSpPr>
            <p:cNvPr id="2" name="TextBox 33">
              <a:extLst>
                <a:ext uri="{FF2B5EF4-FFF2-40B4-BE49-F238E27FC236}">
                  <a16:creationId xmlns:a16="http://schemas.microsoft.com/office/drawing/2014/main" id="{2635312D-E2E3-8E27-341B-B52936A67FCE}"/>
                </a:ext>
              </a:extLst>
            </p:cNvPr>
            <p:cNvSpPr txBox="1"/>
            <p:nvPr/>
          </p:nvSpPr>
          <p:spPr>
            <a:xfrm>
              <a:off x="3581400" y="5977503"/>
              <a:ext cx="4173208" cy="4180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Poppins Medium"/>
                  <a:ea typeface="MS Mincho"/>
                  <a:cs typeface="Poppins Medium"/>
                </a:rPr>
                <a:t>Group Number 6 </a:t>
              </a:r>
              <a:endParaRPr lang="en-US" sz="2000" b="1" dirty="0">
                <a:solidFill>
                  <a:schemeClr val="bg1"/>
                </a:solidFill>
                <a:effectLst/>
                <a:latin typeface="Poppins Medium"/>
                <a:ea typeface="MS Mincho" panose="02020609040205080304" pitchFamily="49" charset="-128"/>
                <a:cs typeface="Poppins Medium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5B1479-C0CB-B7FC-9771-3635C5F72790}"/>
              </a:ext>
            </a:extLst>
          </p:cNvPr>
          <p:cNvSpPr txBox="1"/>
          <p:nvPr/>
        </p:nvSpPr>
        <p:spPr>
          <a:xfrm>
            <a:off x="3429000" y="6596917"/>
            <a:ext cx="601980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2000" dirty="0">
                <a:solidFill>
                  <a:srgbClr val="FFFFFF"/>
                </a:solidFill>
                <a:latin typeface="Poppins Medium"/>
                <a:ea typeface="Tahoma"/>
                <a:cs typeface="Tahoma"/>
              </a:rPr>
              <a:t>Names: </a:t>
            </a:r>
            <a:br>
              <a:rPr lang="en-US" sz="2000" dirty="0">
                <a:latin typeface="Poppins Medium"/>
                <a:ea typeface="Tahoma"/>
                <a:cs typeface="Tahoma"/>
              </a:rPr>
            </a:br>
            <a:r>
              <a:rPr lang="en-US" sz="2000" dirty="0">
                <a:solidFill>
                  <a:srgbClr val="FFFFFF"/>
                </a:solidFill>
                <a:latin typeface="Poppins Medium"/>
                <a:ea typeface="Tahoma"/>
                <a:cs typeface="Tahoma"/>
              </a:rPr>
              <a:t>1</a:t>
            </a:r>
            <a:r>
              <a:rPr lang="en-US" sz="2400" dirty="0">
                <a:solidFill>
                  <a:srgbClr val="FFFFFF"/>
                </a:solidFill>
                <a:latin typeface="Poppins Medium"/>
                <a:ea typeface="Tahoma"/>
                <a:cs typeface="Tahoma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Tetuh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Wibinah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 CG/24/0413 - Cameroon</a:t>
            </a:r>
            <a:endParaRPr lang="en-US" sz="24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</a:endParaRPr>
          </a:p>
          <a:p>
            <a:pPr marL="12700">
              <a:spcBef>
                <a:spcPts val="5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2. Audrey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Isutsa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 CG/24/0665 - Kenya</a:t>
            </a:r>
            <a:endParaRPr lang="en-US" sz="24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</a:endParaRPr>
          </a:p>
          <a:p>
            <a:pPr marL="12700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3. Florence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Kabona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 CG/24/0235 - Kenya</a:t>
            </a:r>
            <a:endParaRPr lang="en-US" sz="24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</a:endParaRPr>
          </a:p>
          <a:p>
            <a:pPr marL="12700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4. Praise A.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Utibe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 CG/24/0709 Nigeria </a:t>
            </a:r>
            <a:endParaRPr lang="en-US" sz="24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</a:endParaRPr>
          </a:p>
          <a:p>
            <a:pPr marL="12700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5. Ivy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Owusu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</a:rPr>
              <a:t> CG/24/0726 Ghana</a:t>
            </a:r>
            <a:endParaRPr lang="en-US" sz="24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F40E9-4D41-9B3D-CF34-1B004A6F50DE}"/>
              </a:ext>
            </a:extLst>
          </p:cNvPr>
          <p:cNvSpPr txBox="1"/>
          <p:nvPr/>
        </p:nvSpPr>
        <p:spPr>
          <a:xfrm>
            <a:off x="11265229" y="8123068"/>
            <a:ext cx="3261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latin typeface="Poppins Medium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63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581900"/>
            <a:ext cx="16916400" cy="1295400"/>
          </a:xfrm>
        </p:spPr>
        <p:txBody>
          <a:bodyPr/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Making the script executable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8300" y="400050"/>
            <a:ext cx="4724400" cy="61452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Bash script to send email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028700"/>
            <a:ext cx="7924800" cy="6400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915400" y="1028700"/>
            <a:ext cx="8915400" cy="64008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143000" y="8477250"/>
            <a:ext cx="16230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4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85800"/>
            <a:ext cx="6096000" cy="9525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Creating the email body using a 	nano file.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3200" y="685800"/>
            <a:ext cx="5867400" cy="10477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Run the script to send the mail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./send_html_email.sh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99" y="2133600"/>
            <a:ext cx="7893050" cy="68199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991600" y="2133600"/>
            <a:ext cx="85026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7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FD201-0434-9916-D5D4-5284F8923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495300"/>
            <a:ext cx="178308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that the target received the email. Once user clicks on the link, they will be re-directed to the cloned Google page where the user will log into their account.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485900"/>
            <a:ext cx="14478000" cy="472440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6362700"/>
            <a:ext cx="12725400" cy="364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15600" y="723900"/>
            <a:ext cx="6972300" cy="470884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After the user types in login information, they will be re-directed to the genuine google page for account recovery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7239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Proof that our target clicked on the sent link. Here we collected the login data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ZPhisher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" y="2586156"/>
            <a:ext cx="8305800" cy="674834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1500" y="746760"/>
            <a:ext cx="4267200" cy="425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9410702" y="2586156"/>
            <a:ext cx="8712198" cy="67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0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79DD2015-D1AF-53A7-E522-A8701E96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0"/>
            <a:ext cx="18285714" cy="10285714"/>
          </a:xfrm>
          <a:prstGeom prst="rect">
            <a:avLst/>
          </a:prstGeom>
        </p:spPr>
      </p:pic>
      <p:sp>
        <p:nvSpPr>
          <p:cNvPr id="2" name="TextBox 31">
            <a:extLst>
              <a:ext uri="{FF2B5EF4-FFF2-40B4-BE49-F238E27FC236}">
                <a16:creationId xmlns:a16="http://schemas.microsoft.com/office/drawing/2014/main" id="{27AB301B-2B18-60CE-8D15-595111276415}"/>
              </a:ext>
            </a:extLst>
          </p:cNvPr>
          <p:cNvSpPr txBox="1"/>
          <p:nvPr/>
        </p:nvSpPr>
        <p:spPr>
          <a:xfrm>
            <a:off x="4937378" y="4448175"/>
            <a:ext cx="8413245" cy="125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6000" b="1" spc="-420" dirty="0">
                <a:solidFill>
                  <a:srgbClr val="FFFFFF"/>
                </a:solidFill>
                <a:latin typeface="Poppins Medium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681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rectangle with orange border&#10;&#10;Description automatically generated">
            <a:extLst>
              <a:ext uri="{FF2B5EF4-FFF2-40B4-BE49-F238E27FC236}">
                <a16:creationId xmlns:a16="http://schemas.microsoft.com/office/drawing/2014/main" id="{A8BC270E-5EA6-176F-1085-9B8BA98A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286"/>
            <a:ext cx="18285714" cy="10285714"/>
          </a:xfrm>
          <a:prstGeom prst="rect">
            <a:avLst/>
          </a:prstGeom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17A45317-C7DE-BE2F-5FDB-6D04FFB639AF}"/>
              </a:ext>
            </a:extLst>
          </p:cNvPr>
          <p:cNvSpPr txBox="1"/>
          <p:nvPr/>
        </p:nvSpPr>
        <p:spPr>
          <a:xfrm>
            <a:off x="990600" y="4278421"/>
            <a:ext cx="16306800" cy="3486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600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The digital landscape faces increasing threats from sophisticated cyberattacks, particularly phishing attacks. </a:t>
            </a:r>
          </a:p>
          <a:p>
            <a:pPr>
              <a:lnSpc>
                <a:spcPts val="3000"/>
              </a:lnSpc>
            </a:pPr>
            <a:endParaRPr lang="en-US" sz="3600" dirty="0"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>
              <a:lnSpc>
                <a:spcPts val="3000"/>
              </a:lnSpc>
            </a:pPr>
            <a:r>
              <a:rPr lang="en-US" sz="3600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This presentation explores developing automated tools using </a:t>
            </a:r>
            <a:r>
              <a:rPr lang="en-US" sz="3600" b="1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Bash script </a:t>
            </a:r>
            <a:r>
              <a:rPr lang="en-US" sz="3600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to simulate phishing attacks in a controlled environment.</a:t>
            </a:r>
          </a:p>
          <a:p>
            <a:pPr>
              <a:lnSpc>
                <a:spcPts val="3000"/>
              </a:lnSpc>
            </a:pPr>
            <a:endParaRPr lang="en-US" sz="3600" dirty="0"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>
              <a:lnSpc>
                <a:spcPts val="3000"/>
              </a:lnSpc>
            </a:pPr>
            <a:r>
              <a:rPr lang="en-US" sz="3600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 By understanding attacker methodologies and identifying vulnerabilities, We can strengthen our defenses against these threats.</a:t>
            </a:r>
          </a:p>
          <a:p>
            <a:pPr>
              <a:lnSpc>
                <a:spcPts val="3000"/>
              </a:lnSpc>
            </a:pPr>
            <a:endParaRPr lang="en-US" sz="3600" b="1" spc="-8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D02F6D23-5BEC-6FDF-07FB-01272EDF75C9}"/>
              </a:ext>
            </a:extLst>
          </p:cNvPr>
          <p:cNvSpPr txBox="1"/>
          <p:nvPr/>
        </p:nvSpPr>
        <p:spPr>
          <a:xfrm>
            <a:off x="6286369" y="1095937"/>
            <a:ext cx="5715262" cy="660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 spc="-150" dirty="0">
                <a:solidFill>
                  <a:srgbClr val="FFFFFF"/>
                </a:solidFill>
                <a:latin typeface="Poppins Medium Bold"/>
              </a:rPr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4820335"/>
            <a:ext cx="9144000" cy="4455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b="1" spc="-89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rectangle with orange border&#10;&#10;Description automatically generated">
            <a:extLst>
              <a:ext uri="{FF2B5EF4-FFF2-40B4-BE49-F238E27FC236}">
                <a16:creationId xmlns:a16="http://schemas.microsoft.com/office/drawing/2014/main" id="{A8BC270E-5EA6-176F-1085-9B8BA98A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18285714" cy="102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FA24F2-A54E-9089-DA59-6835E8B261A8}"/>
              </a:ext>
            </a:extLst>
          </p:cNvPr>
          <p:cNvSpPr txBox="1"/>
          <p:nvPr/>
        </p:nvSpPr>
        <p:spPr>
          <a:xfrm>
            <a:off x="6277396" y="1028700"/>
            <a:ext cx="4267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spc="-150" dirty="0">
                <a:solidFill>
                  <a:srgbClr val="FFFFFF"/>
                </a:solidFill>
                <a:latin typeface="Poppins Medium Bold"/>
              </a:rPr>
              <a:t>Objectives</a:t>
            </a:r>
            <a:endParaRPr lang="en-US" sz="50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A24F2-A54E-9089-DA59-6835E8B261A8}"/>
              </a:ext>
            </a:extLst>
          </p:cNvPr>
          <p:cNvSpPr txBox="1"/>
          <p:nvPr/>
        </p:nvSpPr>
        <p:spPr>
          <a:xfrm>
            <a:off x="228600" y="3390900"/>
            <a:ext cx="12097592" cy="3041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48508" lvl="1">
              <a:lnSpc>
                <a:spcPts val="4611"/>
              </a:lnSpc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The objectives of this project is to: </a:t>
            </a:r>
          </a:p>
          <a:p>
            <a:pPr marL="448508" lvl="1">
              <a:lnSpc>
                <a:spcPts val="4611"/>
              </a:lnSpc>
            </a:pP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marL="897016" lvl="1" indent="-448508">
              <a:lnSpc>
                <a:spcPts val="4611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Develop a bash script to simulate phishing attacks</a:t>
            </a:r>
          </a:p>
          <a:p>
            <a:pPr marL="448508" lvl="1">
              <a:lnSpc>
                <a:spcPts val="4611"/>
              </a:lnSpc>
            </a:pP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marL="448508" lvl="1">
              <a:lnSpc>
                <a:spcPts val="4611"/>
              </a:lnSpc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2. Observe and document results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39554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rectangle with orange border&#10;&#10;Description automatically generated">
            <a:extLst>
              <a:ext uri="{FF2B5EF4-FFF2-40B4-BE49-F238E27FC236}">
                <a16:creationId xmlns:a16="http://schemas.microsoft.com/office/drawing/2014/main" id="{A8BC270E-5EA6-176F-1085-9B8BA98A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" y="8906"/>
            <a:ext cx="18285714" cy="102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FA24F2-A54E-9089-DA59-6835E8B261A8}"/>
              </a:ext>
            </a:extLst>
          </p:cNvPr>
          <p:cNvSpPr txBox="1"/>
          <p:nvPr/>
        </p:nvSpPr>
        <p:spPr>
          <a:xfrm>
            <a:off x="7042023" y="979932"/>
            <a:ext cx="4267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000" spc="-150" dirty="0">
                <a:solidFill>
                  <a:srgbClr val="FFFFFF"/>
                </a:solidFill>
                <a:latin typeface="Poppins Medium Bold"/>
              </a:rPr>
              <a:t>Phishing</a:t>
            </a:r>
            <a:endParaRPr lang="en-US" sz="50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A24F2-A54E-9089-DA59-6835E8B261A8}"/>
              </a:ext>
            </a:extLst>
          </p:cNvPr>
          <p:cNvSpPr txBox="1"/>
          <p:nvPr/>
        </p:nvSpPr>
        <p:spPr>
          <a:xfrm>
            <a:off x="1295400" y="3848100"/>
            <a:ext cx="14249400" cy="40092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369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Phishing is a type of social engineering attack often used to steal user data, including login credentials and credit card numbers. </a:t>
            </a:r>
          </a:p>
          <a:p>
            <a:pPr>
              <a:lnSpc>
                <a:spcPts val="4369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It occurs when an attacker, masquerading as a trusted entity, dupes a victim into opening an email, instant message, or text message.</a:t>
            </a:r>
          </a:p>
          <a:p>
            <a:pPr>
              <a:lnSpc>
                <a:spcPts val="4369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>
              <a:lnSpc>
                <a:spcPts val="4369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There are several types of phishing which are whaling, vishing, spear phishing and email phishing. </a:t>
            </a:r>
          </a:p>
        </p:txBody>
      </p:sp>
    </p:spTree>
    <p:extLst>
      <p:ext uri="{BB962C8B-B14F-4D97-AF65-F5344CB8AC3E}">
        <p14:creationId xmlns:p14="http://schemas.microsoft.com/office/powerpoint/2010/main" val="277072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rectangle with orange border&#10;&#10;Description automatically generated">
            <a:extLst>
              <a:ext uri="{FF2B5EF4-FFF2-40B4-BE49-F238E27FC236}">
                <a16:creationId xmlns:a16="http://schemas.microsoft.com/office/drawing/2014/main" id="{A8BC270E-5EA6-176F-1085-9B8BA98A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5714" cy="102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FA24F2-A54E-9089-DA59-6835E8B261A8}"/>
              </a:ext>
            </a:extLst>
          </p:cNvPr>
          <p:cNvSpPr txBox="1"/>
          <p:nvPr/>
        </p:nvSpPr>
        <p:spPr>
          <a:xfrm>
            <a:off x="4799457" y="923403"/>
            <a:ext cx="86868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spc="-150" dirty="0">
                <a:solidFill>
                  <a:srgbClr val="FFFFFF"/>
                </a:solidFill>
                <a:latin typeface="Poppins Medium Bold"/>
              </a:rPr>
              <a:t>Phishing Attack Simulation</a:t>
            </a:r>
            <a:endParaRPr lang="en-US" sz="50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A24F2-A54E-9089-DA59-6835E8B261A8}"/>
              </a:ext>
            </a:extLst>
          </p:cNvPr>
          <p:cNvSpPr txBox="1"/>
          <p:nvPr/>
        </p:nvSpPr>
        <p:spPr>
          <a:xfrm>
            <a:off x="1512570" y="3985974"/>
            <a:ext cx="13117830" cy="4098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369"/>
              </a:lnSpc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Zphisher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, a phishing tool was utilized to implement this part of the project due to its capability to generate phishing pages and manage various aspects of the attack.</a:t>
            </a:r>
          </a:p>
          <a:p>
            <a:pPr>
              <a:lnSpc>
                <a:spcPts val="4369"/>
              </a:lnSpc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>
              <a:lnSpc>
                <a:spcPts val="4369"/>
              </a:lnSpc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Additionally, Bash scripts were created to automate the phishing process.</a:t>
            </a:r>
          </a:p>
          <a:p>
            <a:pPr>
              <a:lnSpc>
                <a:spcPts val="4369"/>
              </a:lnSpc>
              <a:spcBef>
                <a:spcPct val="0"/>
              </a:spcBef>
            </a:pPr>
            <a:endParaRPr lang="en-US" sz="54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04270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rectangle with orange border&#10;&#10;Description automatically generated">
            <a:extLst>
              <a:ext uri="{FF2B5EF4-FFF2-40B4-BE49-F238E27FC236}">
                <a16:creationId xmlns:a16="http://schemas.microsoft.com/office/drawing/2014/main" id="{A8BC270E-5EA6-176F-1085-9B8BA98A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6"/>
            <a:ext cx="18285714" cy="10285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FA24F2-A54E-9089-DA59-6835E8B261A8}"/>
              </a:ext>
            </a:extLst>
          </p:cNvPr>
          <p:cNvSpPr txBox="1"/>
          <p:nvPr/>
        </p:nvSpPr>
        <p:spPr>
          <a:xfrm>
            <a:off x="3733800" y="954584"/>
            <a:ext cx="11506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spc="-150" dirty="0">
                <a:solidFill>
                  <a:srgbClr val="FFFFFF"/>
                </a:solidFill>
                <a:latin typeface="Poppins Medium Bold"/>
              </a:rPr>
              <a:t>Bash Script for Phishing Attack</a:t>
            </a:r>
            <a:endParaRPr lang="en-US" sz="50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295400" y="-2718983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 Zphisher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of Zphisher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Installing zphisher and navigate to its directory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https://github.com/htr-tech/zphisher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zphisher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Giving execute permission to zphisher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-2261783"/>
            <a:ext cx="417830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295400" y="-1493433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the bash, bash zphisher.sh if already installed.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A24F2-A54E-9089-DA59-6835E8B261A8}"/>
              </a:ext>
            </a:extLst>
          </p:cNvPr>
          <p:cNvSpPr txBox="1"/>
          <p:nvPr/>
        </p:nvSpPr>
        <p:spPr>
          <a:xfrm>
            <a:off x="1371600" y="3508504"/>
            <a:ext cx="14173200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Zphisher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Zphisher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Installing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zphisher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navigate to its directory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https://github.com/htr-tech/zphisher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zphisher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Giving execute permission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zphisher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009900" y="7754570"/>
            <a:ext cx="967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2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6477000" cy="11048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Run the bash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bash zphisher.sh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already installed. Select 03 for Google which is the webpage that we will clone.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sz="half" idx="2"/>
          </p:nvPr>
        </p:nvSpPr>
        <p:spPr>
          <a:xfrm>
            <a:off x="11102340" y="1400175"/>
            <a:ext cx="4648200" cy="1000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create a port forwarding service, select 01 Localhost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426720" y="3017520"/>
            <a:ext cx="6324600" cy="5631179"/>
          </a:xfrm>
          <a:prstGeom prst="rect">
            <a:avLst/>
          </a:prstGeom>
        </p:spPr>
      </p:pic>
      <p:pic>
        <p:nvPicPr>
          <p:cNvPr id="42" name="Picture 41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8480" y="2705100"/>
            <a:ext cx="6477000" cy="5943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D46334-91B4-7CF6-C795-5688F3AD703E}"/>
              </a:ext>
            </a:extLst>
          </p:cNvPr>
          <p:cNvSpPr txBox="1"/>
          <p:nvPr/>
        </p:nvSpPr>
        <p:spPr>
          <a:xfrm>
            <a:off x="3581400" y="225981"/>
            <a:ext cx="98450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spc="-150" dirty="0">
                <a:latin typeface="Poppins Medium Bold"/>
              </a:rPr>
              <a:t>Bash Script for Phishing Attack</a:t>
            </a:r>
            <a:endParaRPr lang="en-US" sz="5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83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066800" y="359171"/>
            <a:ext cx="11971020" cy="15458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After creating a custom port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4444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here is the phishing link to attach on the email body.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http://127.0.0.1:4444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" y="151766"/>
            <a:ext cx="812292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22399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1520" y="2392362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H="1">
            <a:off x="205740" y="224475"/>
            <a:ext cx="6934200" cy="4602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1905000"/>
            <a:ext cx="5638800" cy="649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478530" y="2452767"/>
            <a:ext cx="8404860" cy="572246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 flipH="1" flipV="1">
            <a:off x="9372600" y="-3543300"/>
            <a:ext cx="91287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30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400800" cy="132556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msmtp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send mail with authentication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40" y="3543300"/>
            <a:ext cx="8305800" cy="592851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0" y="1600200"/>
            <a:ext cx="5562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/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msmtp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591800" y="3014502"/>
            <a:ext cx="7086600" cy="20527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0591800" y="5601175"/>
            <a:ext cx="70866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8FBAAB-1E89-17C3-AC2F-DCB10A30A080}"/>
              </a:ext>
            </a:extLst>
          </p:cNvPr>
          <p:cNvSpPr txBox="1"/>
          <p:nvPr/>
        </p:nvSpPr>
        <p:spPr>
          <a:xfrm>
            <a:off x="4610100" y="402471"/>
            <a:ext cx="9144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spc="-150" dirty="0">
                <a:latin typeface="Poppins Medium Bold"/>
              </a:rPr>
              <a:t>Sending Email Using Bash</a:t>
            </a:r>
            <a:endParaRPr lang="en-US" sz="5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331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545</Words>
  <Application>Microsoft Office PowerPoint</Application>
  <PresentationFormat>Custom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Poppins Medium Bold</vt:lpstr>
      <vt:lpstr>DM Sans</vt:lpstr>
      <vt:lpstr>Times New Roman</vt:lpstr>
      <vt:lpstr>Poppins</vt:lpstr>
      <vt:lpstr>Poppins Medium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Making the script executable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CyberGirls Fellowship Deck</dc:title>
  <dc:creator>Guests - 1</dc:creator>
  <cp:lastModifiedBy>OWUSU, IVY</cp:lastModifiedBy>
  <cp:revision>172</cp:revision>
  <dcterms:created xsi:type="dcterms:W3CDTF">2006-08-16T00:00:00Z</dcterms:created>
  <dcterms:modified xsi:type="dcterms:W3CDTF">2024-08-09T19:37:16Z</dcterms:modified>
  <dc:identifier>DAGAFnJEVzs</dc:identifier>
</cp:coreProperties>
</file>