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Wicki" userId="bdf3b7e973243746" providerId="LiveId" clId="{3DBDDF1D-0830-4E9C-B55F-9597704712AE}"/>
    <pc:docChg chg="custSel addSld modSld">
      <pc:chgData name="Sandro Wicki" userId="bdf3b7e973243746" providerId="LiveId" clId="{3DBDDF1D-0830-4E9C-B55F-9597704712AE}" dt="2018-12-14T09:36:31.454" v="1003" actId="15"/>
      <pc:docMkLst>
        <pc:docMk/>
      </pc:docMkLst>
      <pc:sldChg chg="addSp delSp modSp add">
        <pc:chgData name="Sandro Wicki" userId="bdf3b7e973243746" providerId="LiveId" clId="{3DBDDF1D-0830-4E9C-B55F-9597704712AE}" dt="2018-12-14T09:10:22.213" v="186" actId="1076"/>
        <pc:sldMkLst>
          <pc:docMk/>
          <pc:sldMk cId="604242196" sldId="256"/>
        </pc:sldMkLst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2" creationId="{404934CA-4123-471E-BD5E-13CC8088F615}"/>
          </ac:spMkLst>
        </pc:spChg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3" creationId="{5B46E713-9CB7-41C4-929F-E833E06DCA2A}"/>
          </ac:spMkLst>
        </pc:spChg>
        <pc:spChg chg="add mod">
          <ac:chgData name="Sandro Wicki" userId="bdf3b7e973243746" providerId="LiveId" clId="{3DBDDF1D-0830-4E9C-B55F-9597704712AE}" dt="2018-12-14T09:05:16.033" v="28" actId="20577"/>
          <ac:spMkLst>
            <pc:docMk/>
            <pc:sldMk cId="604242196" sldId="256"/>
            <ac:spMk id="4" creationId="{CC71FD41-4ECC-4094-881F-34B855A7A9F1}"/>
          </ac:spMkLst>
        </pc:spChg>
        <pc:spChg chg="add mod">
          <ac:chgData name="Sandro Wicki" userId="bdf3b7e973243746" providerId="LiveId" clId="{3DBDDF1D-0830-4E9C-B55F-9597704712AE}" dt="2018-12-14T09:06:43.774" v="180" actId="20577"/>
          <ac:spMkLst>
            <pc:docMk/>
            <pc:sldMk cId="604242196" sldId="256"/>
            <ac:spMk id="5" creationId="{B00ADB5A-928C-4C38-9464-37412AC9E8B1}"/>
          </ac:spMkLst>
        </pc:spChg>
        <pc:picChg chg="add mod">
          <ac:chgData name="Sandro Wicki" userId="bdf3b7e973243746" providerId="LiveId" clId="{3DBDDF1D-0830-4E9C-B55F-9597704712AE}" dt="2018-12-14T09:09:15.951" v="183" actId="1076"/>
          <ac:picMkLst>
            <pc:docMk/>
            <pc:sldMk cId="604242196" sldId="256"/>
            <ac:picMk id="6" creationId="{0FCED1E7-D66A-4D21-87A8-F7433E4E4E64}"/>
          </ac:picMkLst>
        </pc:picChg>
        <pc:picChg chg="add mod">
          <ac:chgData name="Sandro Wicki" userId="bdf3b7e973243746" providerId="LiveId" clId="{3DBDDF1D-0830-4E9C-B55F-9597704712AE}" dt="2018-12-14T09:10:22.213" v="186" actId="1076"/>
          <ac:picMkLst>
            <pc:docMk/>
            <pc:sldMk cId="604242196" sldId="256"/>
            <ac:picMk id="7" creationId="{53C6C5C7-F1D4-4223-A989-BD843F467FA3}"/>
          </ac:picMkLst>
        </pc:picChg>
      </pc:sldChg>
      <pc:sldChg chg="addSp modSp add">
        <pc:chgData name="Sandro Wicki" userId="bdf3b7e973243746" providerId="LiveId" clId="{3DBDDF1D-0830-4E9C-B55F-9597704712AE}" dt="2018-12-14T09:23:18.787" v="690" actId="20577"/>
        <pc:sldMkLst>
          <pc:docMk/>
          <pc:sldMk cId="85663867" sldId="257"/>
        </pc:sldMkLst>
        <pc:spChg chg="mod">
          <ac:chgData name="Sandro Wicki" userId="bdf3b7e973243746" providerId="LiveId" clId="{3DBDDF1D-0830-4E9C-B55F-9597704712AE}" dt="2018-12-14T09:10:39.039" v="206" actId="20577"/>
          <ac:spMkLst>
            <pc:docMk/>
            <pc:sldMk cId="85663867" sldId="257"/>
            <ac:spMk id="2" creationId="{96C12794-0583-4EEA-8098-0EB4A6A36484}"/>
          </ac:spMkLst>
        </pc:spChg>
        <pc:spChg chg="mod">
          <ac:chgData name="Sandro Wicki" userId="bdf3b7e973243746" providerId="LiveId" clId="{3DBDDF1D-0830-4E9C-B55F-9597704712AE}" dt="2018-12-14T09:23:18.787" v="690" actId="20577"/>
          <ac:spMkLst>
            <pc:docMk/>
            <pc:sldMk cId="85663867" sldId="257"/>
            <ac:spMk id="3" creationId="{3F6EF1AB-CDB5-4029-9435-3BF16844C7D7}"/>
          </ac:spMkLst>
        </pc:spChg>
        <pc:picChg chg="add mod">
          <ac:chgData name="Sandro Wicki" userId="bdf3b7e973243746" providerId="LiveId" clId="{3DBDDF1D-0830-4E9C-B55F-9597704712AE}" dt="2018-12-14T09:21:42.048" v="637" actId="1076"/>
          <ac:picMkLst>
            <pc:docMk/>
            <pc:sldMk cId="85663867" sldId="257"/>
            <ac:picMk id="4" creationId="{7197B235-B046-40B6-A81D-19DAC5D65767}"/>
          </ac:picMkLst>
        </pc:picChg>
        <pc:picChg chg="add mod">
          <ac:chgData name="Sandro Wicki" userId="bdf3b7e973243746" providerId="LiveId" clId="{3DBDDF1D-0830-4E9C-B55F-9597704712AE}" dt="2018-12-14T09:21:43.176" v="638" actId="1076"/>
          <ac:picMkLst>
            <pc:docMk/>
            <pc:sldMk cId="85663867" sldId="257"/>
            <ac:picMk id="5" creationId="{AE62854D-ECFE-4AC1-B117-662DC105DF76}"/>
          </ac:picMkLst>
        </pc:picChg>
      </pc:sldChg>
      <pc:sldChg chg="modSp add">
        <pc:chgData name="Sandro Wicki" userId="bdf3b7e973243746" providerId="LiveId" clId="{3DBDDF1D-0830-4E9C-B55F-9597704712AE}" dt="2018-12-14T09:21:22.092" v="633" actId="20577"/>
        <pc:sldMkLst>
          <pc:docMk/>
          <pc:sldMk cId="3627935290" sldId="258"/>
        </pc:sldMkLst>
        <pc:spChg chg="mod">
          <ac:chgData name="Sandro Wicki" userId="bdf3b7e973243746" providerId="LiveId" clId="{3DBDDF1D-0830-4E9C-B55F-9597704712AE}" dt="2018-12-14T09:13:58.621" v="309" actId="20577"/>
          <ac:spMkLst>
            <pc:docMk/>
            <pc:sldMk cId="3627935290" sldId="258"/>
            <ac:spMk id="2" creationId="{01D99E7F-71BE-4CED-B680-BBA287DE1367}"/>
          </ac:spMkLst>
        </pc:spChg>
        <pc:spChg chg="mod">
          <ac:chgData name="Sandro Wicki" userId="bdf3b7e973243746" providerId="LiveId" clId="{3DBDDF1D-0830-4E9C-B55F-9597704712AE}" dt="2018-12-14T09:21:22.092" v="633" actId="20577"/>
          <ac:spMkLst>
            <pc:docMk/>
            <pc:sldMk cId="3627935290" sldId="258"/>
            <ac:spMk id="3" creationId="{587BE36D-70E5-44D1-8069-322840B594FF}"/>
          </ac:spMkLst>
        </pc:spChg>
      </pc:sldChg>
      <pc:sldChg chg="modSp add">
        <pc:chgData name="Sandro Wicki" userId="bdf3b7e973243746" providerId="LiveId" clId="{3DBDDF1D-0830-4E9C-B55F-9597704712AE}" dt="2018-12-14T09:36:19.458" v="1001" actId="20577"/>
        <pc:sldMkLst>
          <pc:docMk/>
          <pc:sldMk cId="663961615" sldId="259"/>
        </pc:sldMkLst>
        <pc:spChg chg="mod">
          <ac:chgData name="Sandro Wicki" userId="bdf3b7e973243746" providerId="LiveId" clId="{3DBDDF1D-0830-4E9C-B55F-9597704712AE}" dt="2018-12-14T09:14:04.125" v="320" actId="20577"/>
          <ac:spMkLst>
            <pc:docMk/>
            <pc:sldMk cId="663961615" sldId="259"/>
            <ac:spMk id="2" creationId="{354A79DF-B347-4010-83A9-1AC287B09AEB}"/>
          </ac:spMkLst>
        </pc:spChg>
        <pc:spChg chg="mod">
          <ac:chgData name="Sandro Wicki" userId="bdf3b7e973243746" providerId="LiveId" clId="{3DBDDF1D-0830-4E9C-B55F-9597704712AE}" dt="2018-12-14T09:36:19.458" v="1001" actId="20577"/>
          <ac:spMkLst>
            <pc:docMk/>
            <pc:sldMk cId="663961615" sldId="259"/>
            <ac:spMk id="3" creationId="{1A89DE8A-4662-426B-8F74-6855E4BC7ED9}"/>
          </ac:spMkLst>
        </pc:spChg>
      </pc:sldChg>
      <pc:sldChg chg="modSp add">
        <pc:chgData name="Sandro Wicki" userId="bdf3b7e973243746" providerId="LiveId" clId="{3DBDDF1D-0830-4E9C-B55F-9597704712AE}" dt="2018-12-14T09:36:31.454" v="1003" actId="15"/>
        <pc:sldMkLst>
          <pc:docMk/>
          <pc:sldMk cId="2419275340" sldId="260"/>
        </pc:sldMkLst>
        <pc:spChg chg="mod">
          <ac:chgData name="Sandro Wicki" userId="bdf3b7e973243746" providerId="LiveId" clId="{3DBDDF1D-0830-4E9C-B55F-9597704712AE}" dt="2018-12-14T09:14:14.616" v="341" actId="20577"/>
          <ac:spMkLst>
            <pc:docMk/>
            <pc:sldMk cId="2419275340" sldId="260"/>
            <ac:spMk id="2" creationId="{1A59D4A1-C2BE-448D-8104-E989C630F970}"/>
          </ac:spMkLst>
        </pc:spChg>
        <pc:spChg chg="mod">
          <ac:chgData name="Sandro Wicki" userId="bdf3b7e973243746" providerId="LiveId" clId="{3DBDDF1D-0830-4E9C-B55F-9597704712AE}" dt="2018-12-14T09:36:31.454" v="1003" actId="15"/>
          <ac:spMkLst>
            <pc:docMk/>
            <pc:sldMk cId="2419275340" sldId="260"/>
            <ac:spMk id="3" creationId="{79BF8B57-EC17-4F8E-8333-1512024B44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9608-A687-45E0-9B69-DDEF5412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3FF9DB-5DDD-47F5-B7E3-1CBDDEE4F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2628F5-F31B-4383-8C33-DEABE23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3EE5B-EEF3-44CA-AB20-D1CF0C29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0F3B7A-DEC7-4779-AD3F-CEE5F021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0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DEFC5-CED1-432C-94F7-2D5C640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544B91-E3E6-4965-88BE-215D26C4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09595C-BD0C-4359-A73F-B9B87212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7BC16-9055-4AF7-9130-E6EF792D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14A1C-CB44-497A-9CC8-863FC0E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71D54F-2022-4931-B1D9-667846FEB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0AD71D-3689-4213-90A8-FA739AA6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76DDFD-E3B2-4B7E-A7D2-45B2872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44912-A71C-4013-B5C1-BF54598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7EF4-2EE1-4FA4-B343-3E86C2B0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41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73016-4A51-45D5-B65C-91C937B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72BA4-1C63-48AB-8E8D-89C30989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39907-050F-4956-828C-300EE1EB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69BBD-D08C-4158-8F59-F8B6E51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BD813-AEFA-46E7-8DD4-87BE791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9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61214-CE38-4D52-A3C3-2C63381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BEA3F-B58B-4533-838A-19FE89D0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FB71E-7DE1-4325-B1CA-6C7C7D41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6CD9D-1323-4A55-ADF0-DBE170A2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50E0C-29AC-4BFB-9252-18EDCCDD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6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EA7B9-18B9-4BA5-BF85-67FDCC0F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43C2E-3720-49E2-A8CC-0E2FA72A9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5206CB-9664-436C-8D1C-ECB58115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E2087-62C0-408C-930A-74C28568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C71980-2614-40C8-9875-3292AAF4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B86B2B-90D8-4FFE-B4A7-CCD4931A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44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DFCD8-B181-4FB2-9574-B767425A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B556E4-9D08-4DF0-9F58-8A4B4D7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6257FE-687A-4844-A383-55375BEF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A23111-1A93-4FC9-B1B9-369EE83E2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11E29C-5584-4ACB-98B1-3495FAB62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2979AD-3236-4CB9-A4ED-35D8091C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0BCB2B-695C-42EB-B01B-4D50CE01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CD150D-FEFF-48DF-BD77-2A8E584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76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7DCDB-237E-434F-9322-0D124E18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76E57D-C268-4228-A4E1-3C46AD16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C77D8A-9AAE-4B5D-98B5-045291C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C7BB2-AE2F-4A30-A096-BF580F8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4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8E65E1-97DF-4630-8716-F7CD6FD1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304B6B-81EA-4B0C-9656-CAB574C1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815A9-6048-47DB-ADC5-9DC158C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78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08C05-74AF-44AB-ACBC-67049AB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7D131-51EF-48E3-930C-F093E67B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C68A98-F9ED-4C1C-86D2-B24ABC9BB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CD738D-150F-41CA-819D-1F6E570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08635B-3679-4F1A-AA33-9DF26B5A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2DA49-EE81-4241-96F3-71944DD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9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2009C-FA2C-4542-A3CE-382704A0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ED8220-4527-4DEF-A6AF-69E1E7031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BBDDF6-EB89-4DC4-8FEE-F827D360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27B9F1-208A-4B66-8360-0E7C246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80FD1E-EDD1-4DEA-BBEC-00CAE0D7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45902E-3CD2-4062-A387-F7A84EF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83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625A3A-B35E-47DE-A1E9-D39FFCFD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D9785-2F17-43A1-9D93-0DC3BA36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5FE9C7-2236-4305-AE36-84863C74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5119-557E-47C9-9948-6184B9A19740}" type="datetimeFigureOut">
              <a:rPr lang="de-CH" smtClean="0"/>
              <a:t>14.12.2018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1C7E5-36B5-4545-BBC6-CBD2BE30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EE9F2-2957-4026-887F-2665E2889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4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71FD41-4ECC-4094-881F-34B855A7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&amp; Nominal </a:t>
            </a:r>
            <a:r>
              <a:rPr lang="de-CH" dirty="0" err="1"/>
              <a:t>Typing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0ADB5A-928C-4C38-9464-37412AC9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Typgleichheit:</a:t>
            </a:r>
          </a:p>
          <a:p>
            <a:pPr lvl="1"/>
            <a:r>
              <a:rPr lang="de-CH" dirty="0" err="1"/>
              <a:t>Structural</a:t>
            </a:r>
            <a:r>
              <a:rPr lang="de-CH" dirty="0"/>
              <a:t>: Über die Struktur des Objects</a:t>
            </a:r>
          </a:p>
          <a:p>
            <a:pPr lvl="1"/>
            <a:r>
              <a:rPr lang="de-CH" dirty="0"/>
              <a:t>Nominal: Über den Namen des Objects (Klasse, Interfaces)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CED1E7-D66A-4D21-87A8-F7433E4E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248026"/>
            <a:ext cx="4908176" cy="29289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C6C5C7-F1D4-4223-A989-BD843F46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06" y="3427187"/>
            <a:ext cx="4055951" cy="2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12794-0583-4EEA-8098-0EB4A6A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Go Memory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EF1AB-CDB5-4029-9435-3BF16844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Verhalten beim Lesen und Schreiben von geteilten Speicher</a:t>
            </a:r>
          </a:p>
          <a:p>
            <a:r>
              <a:rPr lang="de-CH" dirty="0"/>
              <a:t>Happend-</a:t>
            </a:r>
            <a:r>
              <a:rPr lang="de-CH" dirty="0" err="1"/>
              <a:t>Before</a:t>
            </a:r>
            <a:r>
              <a:rPr lang="de-CH" dirty="0"/>
              <a:t>-Relation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97B235-B046-40B6-A81D-19DAC5D6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59" y="3093493"/>
            <a:ext cx="2918422" cy="24489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62854D-ECFE-4AC1-B117-662DC105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12" y="3029803"/>
            <a:ext cx="2996465" cy="27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99E7F-71BE-4CED-B680-BBA287D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E36D-70E5-44D1-8069-322840B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 organisiert den Code in Packages</a:t>
            </a:r>
          </a:p>
          <a:p>
            <a:r>
              <a:rPr lang="de-CH" dirty="0"/>
              <a:t>Jedes Package benötigt eine main-Funktion</a:t>
            </a:r>
          </a:p>
          <a:p>
            <a:r>
              <a:rPr lang="de-CH" dirty="0"/>
              <a:t>Alle Funktion/Variablen mit </a:t>
            </a:r>
            <a:r>
              <a:rPr lang="de-CH" dirty="0" err="1"/>
              <a:t>Uppercase</a:t>
            </a:r>
            <a:r>
              <a:rPr lang="de-CH" dirty="0"/>
              <a:t> werden exportiert</a:t>
            </a:r>
          </a:p>
          <a:p>
            <a:r>
              <a:rPr lang="de-CH" dirty="0"/>
              <a:t>Import über Pfad &amp; Benutzung über </a:t>
            </a:r>
            <a:r>
              <a:rPr lang="de-CH" dirty="0" err="1"/>
              <a:t>Packetname</a:t>
            </a:r>
            <a:endParaRPr lang="de-CH" dirty="0"/>
          </a:p>
          <a:p>
            <a:r>
              <a:rPr lang="de-CH" dirty="0"/>
              <a:t>Alle Importe nur einmal</a:t>
            </a:r>
          </a:p>
        </p:txBody>
      </p:sp>
    </p:spTree>
    <p:extLst>
      <p:ext uri="{BB962C8B-B14F-4D97-AF65-F5344CB8AC3E}">
        <p14:creationId xmlns:p14="http://schemas.microsoft.com/office/powerpoint/2010/main" val="3627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A79DF-B347-4010-83A9-1AC287B0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9DE8A-4662-426B-8F74-6855E4BC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Einheintlicher</a:t>
            </a:r>
            <a:r>
              <a:rPr lang="de-CH" dirty="0"/>
              <a:t> Code (Erzwungen durch Compiler)</a:t>
            </a:r>
          </a:p>
          <a:p>
            <a:r>
              <a:rPr lang="de-CH" dirty="0"/>
              <a:t>Gute Konzepte für Multithreading</a:t>
            </a:r>
          </a:p>
          <a:p>
            <a:r>
              <a:rPr lang="de-CH" dirty="0"/>
              <a:t>Schnell</a:t>
            </a:r>
          </a:p>
          <a:p>
            <a:r>
              <a:rPr lang="de-CH" dirty="0"/>
              <a:t>Abwärtskompatibilität für Version 1.x</a:t>
            </a:r>
          </a:p>
          <a:p>
            <a:r>
              <a:rPr lang="de-CH" dirty="0"/>
              <a:t>API besteht noch Nachholbedarf</a:t>
            </a:r>
          </a:p>
          <a:p>
            <a:r>
              <a:rPr lang="de-CH" dirty="0"/>
              <a:t>Wenige Bibliotheken im Vergleich zu Java </a:t>
            </a:r>
          </a:p>
        </p:txBody>
      </p:sp>
    </p:spTree>
    <p:extLst>
      <p:ext uri="{BB962C8B-B14F-4D97-AF65-F5344CB8AC3E}">
        <p14:creationId xmlns:p14="http://schemas.microsoft.com/office/powerpoint/2010/main" val="6639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D4A1-C2BE-448D-8104-E989C63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F8B57-EC17-4F8E-8333-1512024B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Sandro:</a:t>
            </a:r>
          </a:p>
          <a:p>
            <a:pPr lvl="1"/>
            <a:endParaRPr lang="de-CH" dirty="0"/>
          </a:p>
          <a:p>
            <a:endParaRPr lang="de-CH" dirty="0"/>
          </a:p>
          <a:p>
            <a:r>
              <a:rPr lang="de-CH" dirty="0"/>
              <a:t>Oliver:</a:t>
            </a:r>
          </a:p>
          <a:p>
            <a:pPr lvl="1"/>
            <a:r>
              <a:rPr lang="de-CH" dirty="0"/>
              <a:t>Typ wird nach der Variable angegeben</a:t>
            </a:r>
            <a:br>
              <a:rPr lang="de-CH" dirty="0"/>
            </a:br>
            <a:r>
              <a:rPr lang="de-CH" dirty="0"/>
              <a:t>Hier Könnte Ihre </a:t>
            </a:r>
            <a:r>
              <a:rPr lang="de-CH"/>
              <a:t>Werbung stehen.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7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Structural &amp; Nominal Typing</vt:lpstr>
      <vt:lpstr>The Go Memory Model</vt:lpstr>
      <vt:lpstr>Package Management</vt:lpstr>
      <vt:lpstr>Team Fazit</vt:lpstr>
      <vt:lpstr>Persönliches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&amp; Nominal Typing</dc:title>
  <dc:creator>Sandro Wicki</dc:creator>
  <cp:lastModifiedBy>Summermatter Oliver I.BSCI.1501</cp:lastModifiedBy>
  <cp:revision>5</cp:revision>
  <dcterms:created xsi:type="dcterms:W3CDTF">2018-12-14T09:04:59Z</dcterms:created>
  <dcterms:modified xsi:type="dcterms:W3CDTF">2018-12-14T09:54:22Z</dcterms:modified>
</cp:coreProperties>
</file>