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</a:t>
            </a:r>
            <a:r>
              <a:rPr lang="de-CH" dirty="0" err="1"/>
              <a:t>Typing</a:t>
            </a:r>
            <a:endParaRPr lang="de-CH" dirty="0"/>
          </a:p>
          <a:p>
            <a:pPr lvl="1"/>
            <a:r>
              <a:rPr lang="de-CH" dirty="0"/>
              <a:t>Typengleichheit: Über die Struktur des Objects</a:t>
            </a:r>
          </a:p>
          <a:p>
            <a:pPr lvl="1"/>
            <a:r>
              <a:rPr lang="de-CH" dirty="0"/>
              <a:t>Sprachen: Java, C#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Nominal: </a:t>
            </a:r>
          </a:p>
          <a:p>
            <a:pPr lvl="1"/>
            <a:r>
              <a:rPr lang="de-CH" dirty="0"/>
              <a:t>Typengleichheit : Über den Namen des Objects (Klasse, Interfaces)</a:t>
            </a:r>
          </a:p>
          <a:p>
            <a:pPr lvl="1"/>
            <a:r>
              <a:rPr lang="de-CH" dirty="0"/>
              <a:t>Sprachen: Go, </a:t>
            </a:r>
            <a:r>
              <a:rPr lang="de-CH" dirty="0" err="1"/>
              <a:t>OCaml</a:t>
            </a:r>
            <a:endParaRPr lang="de-CH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/>
              <a:t>Schnell</a:t>
            </a:r>
          </a:p>
          <a:p>
            <a:r>
              <a:rPr lang="de-CH" dirty="0"/>
              <a:t>Abwärtskompatibilität 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Java </a:t>
            </a:r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r>
              <a:rPr lang="de-CH" dirty="0"/>
              <a:t>Gute Lösung mit den Channels</a:t>
            </a:r>
          </a:p>
          <a:p>
            <a:pPr lvl="1"/>
            <a:r>
              <a:rPr lang="de-CH" dirty="0"/>
              <a:t>Keine Header-Files mehr (.h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Sehr interessante Konzepte</a:t>
            </a:r>
          </a:p>
          <a:p>
            <a:pPr lvl="1"/>
            <a:r>
              <a:rPr lang="de-CH" dirty="0"/>
              <a:t>Entwicklung ist sehr aktiv (Community &amp; Google)</a:t>
            </a:r>
          </a:p>
          <a:p>
            <a:pPr lvl="1"/>
            <a:r>
              <a:rPr lang="de-CH" dirty="0"/>
              <a:t>Doku wird besser aufgrund von Popularität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Sandro Wicki</cp:lastModifiedBy>
  <cp:revision>8</cp:revision>
  <dcterms:created xsi:type="dcterms:W3CDTF">2018-12-14T09:04:59Z</dcterms:created>
  <dcterms:modified xsi:type="dcterms:W3CDTF">2018-12-17T16:24:23Z</dcterms:modified>
</cp:coreProperties>
</file>