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Typgleichheit:</a:t>
            </a:r>
          </a:p>
          <a:p>
            <a:pPr lvl="1"/>
            <a:r>
              <a:rPr lang="de-CH" dirty="0" err="1"/>
              <a:t>Structural</a:t>
            </a:r>
            <a:r>
              <a:rPr lang="de-CH" dirty="0"/>
              <a:t>: Über die Struktur des Objects</a:t>
            </a:r>
          </a:p>
          <a:p>
            <a:pPr lvl="1"/>
            <a:r>
              <a:rPr lang="de-CH" dirty="0"/>
              <a:t>Nominal: Über den Namen des Objects (Klasse, Interfaces)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CED1E7-D66A-4D21-87A8-F7433E4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248026"/>
            <a:ext cx="4908176" cy="29289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C6C5C7-F1D4-4223-A989-BD843F46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06" y="3427187"/>
            <a:ext cx="4055951" cy="2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von geteilten 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Einheintlicher</a:t>
            </a:r>
            <a:r>
              <a:rPr lang="de-CH" dirty="0"/>
              <a:t>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/>
              <a:t>Schnell</a:t>
            </a:r>
          </a:p>
          <a:p>
            <a:r>
              <a:rPr lang="de-CH" dirty="0"/>
              <a:t>Abwärtskompatibilität 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Java </a:t>
            </a:r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Typ wird nach der Variable angegeben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Sandro Wicki</cp:lastModifiedBy>
  <cp:revision>4</cp:revision>
  <dcterms:created xsi:type="dcterms:W3CDTF">2018-12-14T09:04:59Z</dcterms:created>
  <dcterms:modified xsi:type="dcterms:W3CDTF">2018-12-14T09:53:52Z</dcterms:modified>
</cp:coreProperties>
</file>