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Wicchi/presentation_str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structogram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Shlapak</a:t>
            </a:r>
            <a:r>
              <a:rPr/>
              <a:t> </a:t>
            </a:r>
            <a:r>
              <a:rPr/>
              <a:t>Vladislav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25.12.2020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is structogram</a:t>
            </a:r>
          </a:p>
          <a:p>
            <a:pPr lvl="1">
              <a:buAutoNum type="arabicPeriod"/>
            </a:pPr>
            <a:r>
              <a:rPr/>
              <a:t>How we may use it</a:t>
            </a:r>
          </a:p>
          <a:p>
            <a:pPr lvl="1">
              <a:buAutoNum type="arabicPeriod"/>
            </a:pPr>
            <a:r>
              <a:rPr/>
              <a:t>How do we can use Rstudio to solve it</a:t>
            </a:r>
          </a:p>
          <a:p>
            <a:pPr lvl="1">
              <a:buAutoNum type="arabicPeriod"/>
            </a:pPr>
            <a:r>
              <a:rPr/>
              <a:t>Reverence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structogram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Structorgram is one of type way to represent algorithms. Usually, use sctructogram make more easy to understand what your algorithms do.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example we may use it to solve a lot of problems.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newone_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br/>
            <a:r>
              <a:rPr sz="1800">
                <a:latin typeface="Courier"/>
              </a:rPr>
              <a:t>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b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b){</a:t>
            </a:r>
            <a:br/>
            <a:r>
              <a:rPr sz="1800">
                <a:latin typeface="Courier"/>
              </a:rPr>
              <a:t>    newone_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append</a:t>
            </a:r>
            <a:r>
              <a:rPr sz="1800">
                <a:latin typeface="Courier"/>
              </a:rPr>
              <a:t>(newone_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"X"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('X')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newone_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append</a:t>
            </a:r>
            <a:r>
              <a:rPr sz="1800">
                <a:latin typeface="Courier"/>
              </a:rPr>
              <a:t>(newone_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"O"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('O')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(newone_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"O" "O" "O" "O" "O" "O" "X" "X" "X" "X"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newone_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br/>
            <a:r>
              <a:rPr sz="1800">
                <a:latin typeface="Courier"/>
              </a:rPr>
              <a:t>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a) 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  newone_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append</a:t>
            </a:r>
            <a:r>
              <a:rPr sz="1800">
                <a:latin typeface="Courier"/>
              </a:rPr>
              <a:t>(newone_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("A")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  newone_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append</a:t>
            </a:r>
            <a:r>
              <a:rPr sz="1800">
                <a:latin typeface="Courier"/>
              </a:rPr>
              <a:t>(newone_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("B")</a:t>
            </a:r>
            <a:br/>
            <a:r>
              <a:rPr sz="1800">
                <a:latin typeface="Courier"/>
              </a:rPr>
              <a:t>      }</a:t>
            </a:r>
            <a:br/>
            <a:r>
              <a:rPr sz="1800">
                <a:latin typeface="Courier"/>
              </a:rPr>
              <a:t>    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(newone_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"B" "A" "A" "B" "B" "B" "A" "A" "A" "A" "B" "B" "B" "B" "B" "A" "A" "A" "A"
## [20] "A" "A" "B" "B" "B" "B" "B" "B" "B" "A" "A" "A" "A" "A" "A" "A" "A"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newone_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br/>
            <a:r>
              <a:rPr sz="1800">
                <a:latin typeface="Courier"/>
              </a:rPr>
              <a:t>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c){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(c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a){</a:t>
            </a:r>
            <a:br/>
            <a:r>
              <a:rPr sz="1800">
                <a:latin typeface="Courier"/>
              </a:rPr>
              <a:t>      newone_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append</a:t>
            </a:r>
            <a:r>
              <a:rPr sz="1800">
                <a:latin typeface="Courier"/>
              </a:rPr>
              <a:t>(newone_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c)</a:t>
            </a:r>
            <a:br/>
            <a:r>
              <a:rPr sz="1800">
                <a:latin typeface="Courier"/>
              </a:rPr>
              <a:t>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(c)</a:t>
            </a:r>
            <a:br/>
            <a:r>
              <a:rPr sz="1800">
                <a:latin typeface="Courier"/>
              </a:rPr>
              <a:t>    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b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(newone_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 1 1 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 course you can find </a:t>
            </a:r>
            <a:r>
              <a:rPr>
                <a:hlinkClick r:id="rId2"/>
              </a:rPr>
              <a:t>my github repository</a:t>
            </a:r>
            <a:r>
              <a:rPr/>
              <a:t> with all files.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structogram using the RStudio</dc:title>
  <dc:creator>Shlapak Vladislav</dc:creator>
  <cp:keywords/>
  <dcterms:created xsi:type="dcterms:W3CDTF">2020-12-25T17:05:38Z</dcterms:created>
  <dcterms:modified xsi:type="dcterms:W3CDTF">2020-12-25T17:05:38Z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25.12.2020</vt:lpwstr>
  </property>
  <property fmtid="{D5CDD505-2E9C-101B-9397-08002B2CF9AE}" pid="3" name="output">
    <vt:lpwstr>powerpoint_presentation</vt:lpwstr>
  </property>
</Properties>
</file>