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structogram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Shlapak</a:t>
            </a:r>
            <a:r>
              <a:rPr/>
              <a:t> </a:t>
            </a:r>
            <a:r>
              <a:rPr/>
              <a:t>Vladislav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25.12.2020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structogram</a:t>
            </a:r>
          </a:p>
          <a:p>
            <a:pPr lvl="1"/>
            <a:r>
              <a:rPr/>
              <a:t>How we may use it</a:t>
            </a:r>
          </a:p>
          <a:p>
            <a:pPr lvl="1"/>
            <a:r>
              <a:rPr/>
              <a:t>How do we can use Rstudio to solve 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structogram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b){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'X'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'O'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"O"
## [1] "O"
## [1] "O"
## [1] "O"
## [1] "O"
## [1] "O"
## [1] "X"
## [1] "X"
## [1] "X"
## [1] "X"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a)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{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)}</a:t>
            </a:r>
            <a:br/>
            <a:r>
              <a:rPr sz="1800">
                <a:latin typeface="Courier"/>
              </a:rPr>
              <a:t>    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"B"
## [1] "A"
## [1] "A"
## [1] "B"
## [1] "B"
## [1] "B"
## [1] "A"
## [1] "A"
## [1] "A"
## [1] "A"
## [1] "B"
## [1] "B"
## [1] "B"
## [1] "B"
## [1] "B"
## [1] "A"
## [1] "A"
## [1] "A"
## [1] "A"
## [1] "A"
## [1] "A"
## [1] "B"
## [1] "B"
## [1] "B"
## [1] "B"
## [1] "B"
## [1] "B"
## [1] "B"
## [1] "A"
## [1] "A"
## [1] "A"
## [1] "A"
## [1] "A"
## [1] "A"
## [1] "A"
## [1] "A"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c){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(a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(c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a){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 (c)</a:t>
            </a:r>
            <a:br/>
            <a:r>
              <a:rPr sz="1800">
                <a:latin typeface="Courier"/>
              </a:rPr>
              <a:t>      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}</a:t>
            </a:r>
            <a:br/>
            <a:r>
              <a:rPr sz="1800">
                <a:latin typeface="Courier"/>
              </a:rPr>
              <a:t>    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
## [1] 1
## [1] 1
## 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structogram using the RStudio</dc:title>
  <dc:creator>Shlapak Vladislav</dc:creator>
  <cp:keywords/>
  <dcterms:created xsi:type="dcterms:W3CDTF">2020-12-25T15:50:43Z</dcterms:created>
  <dcterms:modified xsi:type="dcterms:W3CDTF">2020-12-25T15:50:43Z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25.12.2020</vt:lpwstr>
  </property>
  <property fmtid="{D5CDD505-2E9C-101B-9397-08002B2CF9AE}" pid="3" name="output">
    <vt:lpwstr>powerpoint_presentation</vt:lpwstr>
  </property>
</Properties>
</file>