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F23BCDC1-259D-4A06-BB9C-D755E94084E8}"/>
    <pc:docChg chg="undo custSel mod modSld">
      <pc:chgData name="Ricardo Mtz" userId="28b94b4c2cc33072" providerId="LiveId" clId="{F23BCDC1-259D-4A06-BB9C-D755E94084E8}" dt="2019-05-07T22:34:50.077" v="132" actId="1076"/>
      <pc:docMkLst>
        <pc:docMk/>
      </pc:docMkLst>
      <pc:sldChg chg="modSp">
        <pc:chgData name="Ricardo Mtz" userId="28b94b4c2cc33072" providerId="LiveId" clId="{F23BCDC1-259D-4A06-BB9C-D755E94084E8}" dt="2019-05-07T22:22:49.296" v="73" actId="20577"/>
        <pc:sldMkLst>
          <pc:docMk/>
          <pc:sldMk cId="618364436" sldId="258"/>
        </pc:sldMkLst>
        <pc:spChg chg="mod">
          <ac:chgData name="Ricardo Mtz" userId="28b94b4c2cc33072" providerId="LiveId" clId="{F23BCDC1-259D-4A06-BB9C-D755E94084E8}" dt="2019-05-07T22:22:49.296" v="73" actId="20577"/>
          <ac:spMkLst>
            <pc:docMk/>
            <pc:sldMk cId="618364436" sldId="258"/>
            <ac:spMk id="2" creationId="{3E47D0C6-9C0F-4317-AA0E-0242B1FEEF7F}"/>
          </ac:spMkLst>
        </pc:spChg>
      </pc:sldChg>
      <pc:sldChg chg="modSp">
        <pc:chgData name="Ricardo Mtz" userId="28b94b4c2cc33072" providerId="LiveId" clId="{F23BCDC1-259D-4A06-BB9C-D755E94084E8}" dt="2019-05-07T22:23:24.650" v="77" actId="113"/>
        <pc:sldMkLst>
          <pc:docMk/>
          <pc:sldMk cId="2658788229" sldId="259"/>
        </pc:sldMkLst>
        <pc:spChg chg="mod">
          <ac:chgData name="Ricardo Mtz" userId="28b94b4c2cc33072" providerId="LiveId" clId="{F23BCDC1-259D-4A06-BB9C-D755E94084E8}" dt="2019-05-07T22:23:24.650" v="77" actId="113"/>
          <ac:spMkLst>
            <pc:docMk/>
            <pc:sldMk cId="2658788229" sldId="259"/>
            <ac:spMk id="3" creationId="{F0100D76-3254-4F28-8F88-C7F954E88B45}"/>
          </ac:spMkLst>
        </pc:spChg>
      </pc:sldChg>
      <pc:sldChg chg="addSp delSp modSp">
        <pc:chgData name="Ricardo Mtz" userId="28b94b4c2cc33072" providerId="LiveId" clId="{F23BCDC1-259D-4A06-BB9C-D755E94084E8}" dt="2019-05-07T22:23:36.473" v="78"/>
        <pc:sldMkLst>
          <pc:docMk/>
          <pc:sldMk cId="3162026789" sldId="260"/>
        </pc:sldMkLst>
        <pc:spChg chg="mod">
          <ac:chgData name="Ricardo Mtz" userId="28b94b4c2cc33072" providerId="LiveId" clId="{F23BCDC1-259D-4A06-BB9C-D755E94084E8}" dt="2019-05-07T04:36:15.917" v="2" actId="20577"/>
          <ac:spMkLst>
            <pc:docMk/>
            <pc:sldMk cId="3162026789" sldId="260"/>
            <ac:spMk id="3" creationId="{F0100D76-3254-4F28-8F88-C7F954E88B45}"/>
          </ac:spMkLst>
        </pc:spChg>
        <pc:spChg chg="add del mod">
          <ac:chgData name="Ricardo Mtz" userId="28b94b4c2cc33072" providerId="LiveId" clId="{F23BCDC1-259D-4A06-BB9C-D755E94084E8}" dt="2019-05-07T22:23:36.473" v="78"/>
          <ac:spMkLst>
            <pc:docMk/>
            <pc:sldMk cId="3162026789" sldId="260"/>
            <ac:spMk id="4" creationId="{978A41C8-2AF7-4E30-8281-765D8A34F475}"/>
          </ac:spMkLst>
        </pc:spChg>
        <pc:spChg chg="add del mod">
          <ac:chgData name="Ricardo Mtz" userId="28b94b4c2cc33072" providerId="LiveId" clId="{F23BCDC1-259D-4A06-BB9C-D755E94084E8}" dt="2019-05-07T22:23:36.473" v="78"/>
          <ac:spMkLst>
            <pc:docMk/>
            <pc:sldMk cId="3162026789" sldId="260"/>
            <ac:spMk id="5" creationId="{C273DAE6-BBE0-4F44-88A4-E8DB106725DA}"/>
          </ac:spMkLst>
        </pc:spChg>
      </pc:sldChg>
      <pc:sldChg chg="modSp">
        <pc:chgData name="Ricardo Mtz" userId="28b94b4c2cc33072" providerId="LiveId" clId="{F23BCDC1-259D-4A06-BB9C-D755E94084E8}" dt="2019-05-07T04:36:40.815" v="3" actId="20577"/>
        <pc:sldMkLst>
          <pc:docMk/>
          <pc:sldMk cId="2535636712" sldId="261"/>
        </pc:sldMkLst>
        <pc:spChg chg="mod">
          <ac:chgData name="Ricardo Mtz" userId="28b94b4c2cc33072" providerId="LiveId" clId="{F23BCDC1-259D-4A06-BB9C-D755E94084E8}" dt="2019-05-07T04:36:40.815" v="3" actId="20577"/>
          <ac:spMkLst>
            <pc:docMk/>
            <pc:sldMk cId="2535636712" sldId="261"/>
            <ac:spMk id="3" creationId="{F0100D76-3254-4F28-8F88-C7F954E88B45}"/>
          </ac:spMkLst>
        </pc:spChg>
      </pc:sldChg>
      <pc:sldChg chg="addSp delSp modSp">
        <pc:chgData name="Ricardo Mtz" userId="28b94b4c2cc33072" providerId="LiveId" clId="{F23BCDC1-259D-4A06-BB9C-D755E94084E8}" dt="2019-05-07T22:25:26.795" v="89" actId="20577"/>
        <pc:sldMkLst>
          <pc:docMk/>
          <pc:sldMk cId="1801651864" sldId="263"/>
        </pc:sldMkLst>
        <pc:spChg chg="mod">
          <ac:chgData name="Ricardo Mtz" userId="28b94b4c2cc33072" providerId="LiveId" clId="{F23BCDC1-259D-4A06-BB9C-D755E94084E8}" dt="2019-05-07T22:25:26.795" v="89" actId="20577"/>
          <ac:spMkLst>
            <pc:docMk/>
            <pc:sldMk cId="1801651864" sldId="263"/>
            <ac:spMk id="3" creationId="{8F21B1BA-1549-4D42-B2C4-0979D4202AC9}"/>
          </ac:spMkLst>
        </pc:spChg>
        <pc:graphicFrameChg chg="add del modGraphic">
          <ac:chgData name="Ricardo Mtz" userId="28b94b4c2cc33072" providerId="LiveId" clId="{F23BCDC1-259D-4A06-BB9C-D755E94084E8}" dt="2019-05-07T22:25:03.847" v="81" actId="27309"/>
          <ac:graphicFrameMkLst>
            <pc:docMk/>
            <pc:sldMk cId="1801651864" sldId="263"/>
            <ac:graphicFrameMk id="5" creationId="{C5422422-A85F-4F49-9250-89FCA488B2F1}"/>
          </ac:graphicFrameMkLst>
        </pc:graphicFrameChg>
      </pc:sldChg>
      <pc:sldChg chg="modSp">
        <pc:chgData name="Ricardo Mtz" userId="28b94b4c2cc33072" providerId="LiveId" clId="{F23BCDC1-259D-4A06-BB9C-D755E94084E8}" dt="2019-05-07T22:26:25.725" v="95" actId="20577"/>
        <pc:sldMkLst>
          <pc:docMk/>
          <pc:sldMk cId="2393234199" sldId="264"/>
        </pc:sldMkLst>
        <pc:spChg chg="mod">
          <ac:chgData name="Ricardo Mtz" userId="28b94b4c2cc33072" providerId="LiveId" clId="{F23BCDC1-259D-4A06-BB9C-D755E94084E8}" dt="2019-05-07T22:26:25.725" v="95" actId="20577"/>
          <ac:spMkLst>
            <pc:docMk/>
            <pc:sldMk cId="2393234199" sldId="264"/>
            <ac:spMk id="3" creationId="{B86D0A87-268C-45F4-A43D-76075450CB41}"/>
          </ac:spMkLst>
        </pc:spChg>
      </pc:sldChg>
      <pc:sldChg chg="modSp">
        <pc:chgData name="Ricardo Mtz" userId="28b94b4c2cc33072" providerId="LiveId" clId="{F23BCDC1-259D-4A06-BB9C-D755E94084E8}" dt="2019-05-07T22:27:22.888" v="99" actId="113"/>
        <pc:sldMkLst>
          <pc:docMk/>
          <pc:sldMk cId="4052659659" sldId="266"/>
        </pc:sldMkLst>
        <pc:spChg chg="mod">
          <ac:chgData name="Ricardo Mtz" userId="28b94b4c2cc33072" providerId="LiveId" clId="{F23BCDC1-259D-4A06-BB9C-D755E94084E8}" dt="2019-05-07T22:27:22.888" v="99" actId="113"/>
          <ac:spMkLst>
            <pc:docMk/>
            <pc:sldMk cId="4052659659" sldId="266"/>
            <ac:spMk id="3" creationId="{AE7FF9BD-F14D-46D9-ABE1-6D6651492AE0}"/>
          </ac:spMkLst>
        </pc:spChg>
      </pc:sldChg>
      <pc:sldChg chg="modSp">
        <pc:chgData name="Ricardo Mtz" userId="28b94b4c2cc33072" providerId="LiveId" clId="{F23BCDC1-259D-4A06-BB9C-D755E94084E8}" dt="2019-05-07T22:27:57.482" v="103" actId="113"/>
        <pc:sldMkLst>
          <pc:docMk/>
          <pc:sldMk cId="457749885" sldId="267"/>
        </pc:sldMkLst>
        <pc:spChg chg="mod">
          <ac:chgData name="Ricardo Mtz" userId="28b94b4c2cc33072" providerId="LiveId" clId="{F23BCDC1-259D-4A06-BB9C-D755E94084E8}" dt="2019-05-07T22:27:57.482" v="103" actId="113"/>
          <ac:spMkLst>
            <pc:docMk/>
            <pc:sldMk cId="457749885" sldId="267"/>
            <ac:spMk id="3" creationId="{AE7FF9BD-F14D-46D9-ABE1-6D6651492AE0}"/>
          </ac:spMkLst>
        </pc:spChg>
      </pc:sldChg>
      <pc:sldChg chg="addSp delSp modSp">
        <pc:chgData name="Ricardo Mtz" userId="28b94b4c2cc33072" providerId="LiveId" clId="{F23BCDC1-259D-4A06-BB9C-D755E94084E8}" dt="2019-05-07T22:28:44.705" v="117" actId="20577"/>
        <pc:sldMkLst>
          <pc:docMk/>
          <pc:sldMk cId="1783968692" sldId="268"/>
        </pc:sldMkLst>
        <pc:spChg chg="mod">
          <ac:chgData name="Ricardo Mtz" userId="28b94b4c2cc33072" providerId="LiveId" clId="{F23BCDC1-259D-4A06-BB9C-D755E94084E8}" dt="2019-05-07T22:28:44.705" v="117" actId="20577"/>
          <ac:spMkLst>
            <pc:docMk/>
            <pc:sldMk cId="1783968692" sldId="268"/>
            <ac:spMk id="3" creationId="{249F1EA4-CCA3-4947-BEC3-BE6C438F465D}"/>
          </ac:spMkLst>
        </pc:spChg>
        <pc:graphicFrameChg chg="add del modGraphic">
          <ac:chgData name="Ricardo Mtz" userId="28b94b4c2cc33072" providerId="LiveId" clId="{F23BCDC1-259D-4A06-BB9C-D755E94084E8}" dt="2019-05-07T22:28:38.453" v="106" actId="27309"/>
          <ac:graphicFrameMkLst>
            <pc:docMk/>
            <pc:sldMk cId="1783968692" sldId="268"/>
            <ac:graphicFrameMk id="5" creationId="{83AB4BC8-F059-4923-8615-3C669001EE37}"/>
          </ac:graphicFrameMkLst>
        </pc:graphicFrameChg>
      </pc:sldChg>
      <pc:sldChg chg="addSp delSp modSp mod setBg">
        <pc:chgData name="Ricardo Mtz" userId="28b94b4c2cc33072" providerId="LiveId" clId="{F23BCDC1-259D-4A06-BB9C-D755E94084E8}" dt="2019-05-07T22:30:49.833" v="120" actId="14100"/>
        <pc:sldMkLst>
          <pc:docMk/>
          <pc:sldMk cId="312229760" sldId="271"/>
        </pc:sldMkLst>
        <pc:spChg chg="mod">
          <ac:chgData name="Ricardo Mtz" userId="28b94b4c2cc33072" providerId="LiveId" clId="{F23BCDC1-259D-4A06-BB9C-D755E94084E8}" dt="2019-05-07T22:30:40.718" v="118" actId="26606"/>
          <ac:spMkLst>
            <pc:docMk/>
            <pc:sldMk cId="312229760" sldId="271"/>
            <ac:spMk id="2" creationId="{3A13ED62-7FEB-4CD8-9E55-8B540A4D3D69}"/>
          </ac:spMkLst>
        </pc:spChg>
        <pc:spChg chg="add">
          <ac:chgData name="Ricardo Mtz" userId="28b94b4c2cc33072" providerId="LiveId" clId="{F23BCDC1-259D-4A06-BB9C-D755E94084E8}" dt="2019-05-07T22:30:40.718" v="118" actId="26606"/>
          <ac:spMkLst>
            <pc:docMk/>
            <pc:sldMk cId="312229760" sldId="271"/>
            <ac:spMk id="9" creationId="{4365836E-2C81-4A6C-A8A3-223C570B3904}"/>
          </ac:spMkLst>
        </pc:spChg>
        <pc:spChg chg="add">
          <ac:chgData name="Ricardo Mtz" userId="28b94b4c2cc33072" providerId="LiveId" clId="{F23BCDC1-259D-4A06-BB9C-D755E94084E8}" dt="2019-05-07T22:30:40.718" v="118" actId="26606"/>
          <ac:spMkLst>
            <pc:docMk/>
            <pc:sldMk cId="312229760" sldId="271"/>
            <ac:spMk id="12" creationId="{3F4C104D-5F30-4811-9376-566B26E4719A}"/>
          </ac:spMkLst>
        </pc:spChg>
        <pc:spChg chg="add">
          <ac:chgData name="Ricardo Mtz" userId="28b94b4c2cc33072" providerId="LiveId" clId="{F23BCDC1-259D-4A06-BB9C-D755E94084E8}" dt="2019-05-07T22:30:40.718" v="118" actId="26606"/>
          <ac:spMkLst>
            <pc:docMk/>
            <pc:sldMk cId="312229760" sldId="271"/>
            <ac:spMk id="14" creationId="{0815E34B-5D02-4E01-A936-E8E1C0AB6F12}"/>
          </ac:spMkLst>
        </pc:spChg>
        <pc:spChg chg="add">
          <ac:chgData name="Ricardo Mtz" userId="28b94b4c2cc33072" providerId="LiveId" clId="{F23BCDC1-259D-4A06-BB9C-D755E94084E8}" dt="2019-05-07T22:30:40.718" v="118" actId="26606"/>
          <ac:spMkLst>
            <pc:docMk/>
            <pc:sldMk cId="312229760" sldId="271"/>
            <ac:spMk id="16" creationId="{7DE3414B-B032-4710-A468-D3285E38C5FF}"/>
          </ac:spMkLst>
        </pc:spChg>
        <pc:picChg chg="del">
          <ac:chgData name="Ricardo Mtz" userId="28b94b4c2cc33072" providerId="LiveId" clId="{F23BCDC1-259D-4A06-BB9C-D755E94084E8}" dt="2019-05-07T22:30:40.718" v="118" actId="26606"/>
          <ac:picMkLst>
            <pc:docMk/>
            <pc:sldMk cId="312229760" sldId="271"/>
            <ac:picMk id="4" creationId="{03CC38CE-0026-4AFC-AC1C-6C9EDB5BF608}"/>
          </ac:picMkLst>
        </pc:picChg>
        <pc:picChg chg="add mod">
          <ac:chgData name="Ricardo Mtz" userId="28b94b4c2cc33072" providerId="LiveId" clId="{F23BCDC1-259D-4A06-BB9C-D755E94084E8}" dt="2019-05-07T22:30:49.833" v="120" actId="14100"/>
          <ac:picMkLst>
            <pc:docMk/>
            <pc:sldMk cId="312229760" sldId="271"/>
            <ac:picMk id="7" creationId="{03CC38CE-0026-4AFC-AC1C-6C9EDB5BF608}"/>
          </ac:picMkLst>
        </pc:picChg>
      </pc:sldChg>
      <pc:sldChg chg="modSp">
        <pc:chgData name="Ricardo Mtz" userId="28b94b4c2cc33072" providerId="LiveId" clId="{F23BCDC1-259D-4A06-BB9C-D755E94084E8}" dt="2019-05-07T22:22:08.302" v="62" actId="27636"/>
        <pc:sldMkLst>
          <pc:docMk/>
          <pc:sldMk cId="2688546807" sldId="274"/>
        </pc:sldMkLst>
        <pc:spChg chg="mod">
          <ac:chgData name="Ricardo Mtz" userId="28b94b4c2cc33072" providerId="LiveId" clId="{F23BCDC1-259D-4A06-BB9C-D755E94084E8}" dt="2019-05-07T22:22:08.302" v="62" actId="27636"/>
          <ac:spMkLst>
            <pc:docMk/>
            <pc:sldMk cId="2688546807" sldId="274"/>
            <ac:spMk id="3" creationId="{7F8CCA20-E277-411F-B940-ECD6E114C02F}"/>
          </ac:spMkLst>
        </pc:spChg>
      </pc:sldChg>
      <pc:sldChg chg="modSp">
        <pc:chgData name="Ricardo Mtz" userId="28b94b4c2cc33072" providerId="LiveId" clId="{F23BCDC1-259D-4A06-BB9C-D755E94084E8}" dt="2019-05-07T22:32:36.050" v="123" actId="1076"/>
        <pc:sldMkLst>
          <pc:docMk/>
          <pc:sldMk cId="402749719" sldId="278"/>
        </pc:sldMkLst>
        <pc:spChg chg="mod">
          <ac:chgData name="Ricardo Mtz" userId="28b94b4c2cc33072" providerId="LiveId" clId="{F23BCDC1-259D-4A06-BB9C-D755E94084E8}" dt="2019-05-07T22:32:36.050" v="123" actId="1076"/>
          <ac:spMkLst>
            <pc:docMk/>
            <pc:sldMk cId="402749719" sldId="278"/>
            <ac:spMk id="2" creationId="{D8448C1A-3C38-4D5E-9747-042C16F9BA86}"/>
          </ac:spMkLst>
        </pc:spChg>
        <pc:spChg chg="mod">
          <ac:chgData name="Ricardo Mtz" userId="28b94b4c2cc33072" providerId="LiveId" clId="{F23BCDC1-259D-4A06-BB9C-D755E94084E8}" dt="2019-05-07T22:32:30.953" v="122" actId="1076"/>
          <ac:spMkLst>
            <pc:docMk/>
            <pc:sldMk cId="402749719" sldId="278"/>
            <ac:spMk id="4" creationId="{509DB1D8-B9A5-4EF5-B166-9815F4542B64}"/>
          </ac:spMkLst>
        </pc:spChg>
      </pc:sldChg>
      <pc:sldChg chg="modSp">
        <pc:chgData name="Ricardo Mtz" userId="28b94b4c2cc33072" providerId="LiveId" clId="{F23BCDC1-259D-4A06-BB9C-D755E94084E8}" dt="2019-05-07T22:34:13.034" v="125" actId="20577"/>
        <pc:sldMkLst>
          <pc:docMk/>
          <pc:sldMk cId="1849576526" sldId="279"/>
        </pc:sldMkLst>
        <pc:spChg chg="mod">
          <ac:chgData name="Ricardo Mtz" userId="28b94b4c2cc33072" providerId="LiveId" clId="{F23BCDC1-259D-4A06-BB9C-D755E94084E8}" dt="2019-05-07T22:34:13.034" v="125" actId="20577"/>
          <ac:spMkLst>
            <pc:docMk/>
            <pc:sldMk cId="1849576526" sldId="279"/>
            <ac:spMk id="3" creationId="{0317D470-6E6D-426E-BF91-4FFF34AA86AD}"/>
          </ac:spMkLst>
        </pc:spChg>
      </pc:sldChg>
      <pc:sldChg chg="modSp">
        <pc:chgData name="Ricardo Mtz" userId="28b94b4c2cc33072" providerId="LiveId" clId="{F23BCDC1-259D-4A06-BB9C-D755E94084E8}" dt="2019-05-07T22:34:50.077" v="132" actId="1076"/>
        <pc:sldMkLst>
          <pc:docMk/>
          <pc:sldMk cId="3195361503" sldId="280"/>
        </pc:sldMkLst>
        <pc:spChg chg="mod">
          <ac:chgData name="Ricardo Mtz" userId="28b94b4c2cc33072" providerId="LiveId" clId="{F23BCDC1-259D-4A06-BB9C-D755E94084E8}" dt="2019-05-07T22:34:50.077" v="132" actId="1076"/>
          <ac:spMkLst>
            <pc:docMk/>
            <pc:sldMk cId="3195361503" sldId="280"/>
            <ac:spMk id="2" creationId="{D658D98A-38F2-4EEB-9BF2-E570A92B0FE6}"/>
          </ac:spMkLst>
        </pc:spChg>
        <pc:spChg chg="mod">
          <ac:chgData name="Ricardo Mtz" userId="28b94b4c2cc33072" providerId="LiveId" clId="{F23BCDC1-259D-4A06-BB9C-D755E94084E8}" dt="2019-05-07T22:34:45.074" v="131" actId="14100"/>
          <ac:spMkLst>
            <pc:docMk/>
            <pc:sldMk cId="3195361503" sldId="280"/>
            <ac:spMk id="3" creationId="{8905CA6C-CB27-4756-9A14-BE8062C24774}"/>
          </ac:spMkLst>
        </pc:spChg>
      </pc:sldChg>
    </pc:docChg>
  </pc:docChgLst>
  <pc:docChgLst>
    <pc:chgData name="Ricardo Mtz" userId="28b94b4c2cc33072" providerId="LiveId" clId="{FA0D0167-BE8F-4FA9-B6DF-7085A10CA5A1}"/>
    <pc:docChg chg="undo custSel addSld delSld modSld">
      <pc:chgData name="Ricardo Mtz" userId="28b94b4c2cc33072" providerId="LiveId" clId="{FA0D0167-BE8F-4FA9-B6DF-7085A10CA5A1}" dt="2020-03-23T15:55:39.400" v="937" actId="20577"/>
      <pc:docMkLst>
        <pc:docMk/>
      </pc:docMkLst>
      <pc:sldChg chg="modSp mod">
        <pc:chgData name="Ricardo Mtz" userId="28b94b4c2cc33072" providerId="LiveId" clId="{FA0D0167-BE8F-4FA9-B6DF-7085A10CA5A1}" dt="2020-03-23T15:55:39.400" v="937" actId="20577"/>
        <pc:sldMkLst>
          <pc:docMk/>
          <pc:sldMk cId="272951530" sldId="256"/>
        </pc:sldMkLst>
        <pc:spChg chg="mod">
          <ac:chgData name="Ricardo Mtz" userId="28b94b4c2cc33072" providerId="LiveId" clId="{FA0D0167-BE8F-4FA9-B6DF-7085A10CA5A1}" dt="2020-03-23T15:55:39.400" v="937" actId="20577"/>
          <ac:spMkLst>
            <pc:docMk/>
            <pc:sldMk cId="272951530" sldId="256"/>
            <ac:spMk id="3" creationId="{A93B2197-B318-45D3-8204-80C4C3541ABD}"/>
          </ac:spMkLst>
        </pc:spChg>
      </pc:sldChg>
      <pc:sldChg chg="modSp mod">
        <pc:chgData name="Ricardo Mtz" userId="28b94b4c2cc33072" providerId="LiveId" clId="{FA0D0167-BE8F-4FA9-B6DF-7085A10CA5A1}" dt="2020-03-23T10:01:07.128" v="0" actId="20577"/>
        <pc:sldMkLst>
          <pc:docMk/>
          <pc:sldMk cId="2393234199" sldId="264"/>
        </pc:sldMkLst>
        <pc:spChg chg="mod">
          <ac:chgData name="Ricardo Mtz" userId="28b94b4c2cc33072" providerId="LiveId" clId="{FA0D0167-BE8F-4FA9-B6DF-7085A10CA5A1}" dt="2020-03-23T10:01:07.128" v="0" actId="20577"/>
          <ac:spMkLst>
            <pc:docMk/>
            <pc:sldMk cId="2393234199" sldId="264"/>
            <ac:spMk id="3" creationId="{B86D0A87-268C-45F4-A43D-76075450CB41}"/>
          </ac:spMkLst>
        </pc:spChg>
      </pc:sldChg>
      <pc:sldChg chg="modSp mod">
        <pc:chgData name="Ricardo Mtz" userId="28b94b4c2cc33072" providerId="LiveId" clId="{FA0D0167-BE8F-4FA9-B6DF-7085A10CA5A1}" dt="2020-03-23T10:11:49.646" v="725" actId="6549"/>
        <pc:sldMkLst>
          <pc:docMk/>
          <pc:sldMk cId="402749719" sldId="278"/>
        </pc:sldMkLst>
        <pc:spChg chg="mod">
          <ac:chgData name="Ricardo Mtz" userId="28b94b4c2cc33072" providerId="LiveId" clId="{FA0D0167-BE8F-4FA9-B6DF-7085A10CA5A1}" dt="2020-03-23T10:11:49.646" v="725" actId="6549"/>
          <ac:spMkLst>
            <pc:docMk/>
            <pc:sldMk cId="402749719" sldId="278"/>
            <ac:spMk id="4" creationId="{509DB1D8-B9A5-4EF5-B166-9815F4542B64}"/>
          </ac:spMkLst>
        </pc:spChg>
      </pc:sldChg>
      <pc:sldChg chg="modSp mod">
        <pc:chgData name="Ricardo Mtz" userId="28b94b4c2cc33072" providerId="LiveId" clId="{FA0D0167-BE8F-4FA9-B6DF-7085A10CA5A1}" dt="2020-03-23T10:09:21.206" v="718" actId="20577"/>
        <pc:sldMkLst>
          <pc:docMk/>
          <pc:sldMk cId="1849576526" sldId="279"/>
        </pc:sldMkLst>
        <pc:spChg chg="mod">
          <ac:chgData name="Ricardo Mtz" userId="28b94b4c2cc33072" providerId="LiveId" clId="{FA0D0167-BE8F-4FA9-B6DF-7085A10CA5A1}" dt="2020-03-23T10:09:21.206" v="718" actId="20577"/>
          <ac:spMkLst>
            <pc:docMk/>
            <pc:sldMk cId="1849576526" sldId="279"/>
            <ac:spMk id="3" creationId="{0317D470-6E6D-426E-BF91-4FFF34AA86AD}"/>
          </ac:spMkLst>
        </pc:spChg>
      </pc:sldChg>
      <pc:sldChg chg="modSp add del mod">
        <pc:chgData name="Ricardo Mtz" userId="28b94b4c2cc33072" providerId="LiveId" clId="{FA0D0167-BE8F-4FA9-B6DF-7085A10CA5A1}" dt="2020-03-23T10:14:01.264" v="911" actId="27636"/>
        <pc:sldMkLst>
          <pc:docMk/>
          <pc:sldMk cId="3195361503" sldId="280"/>
        </pc:sldMkLst>
        <pc:spChg chg="mod">
          <ac:chgData name="Ricardo Mtz" userId="28b94b4c2cc33072" providerId="LiveId" clId="{FA0D0167-BE8F-4FA9-B6DF-7085A10CA5A1}" dt="2020-03-23T10:14:01.264" v="911" actId="27636"/>
          <ac:spMkLst>
            <pc:docMk/>
            <pc:sldMk cId="3195361503" sldId="280"/>
            <ac:spMk id="3" creationId="{8905CA6C-CB27-4756-9A14-BE8062C24774}"/>
          </ac:spMkLst>
        </pc:spChg>
      </pc:sldChg>
    </pc:docChg>
  </pc:docChgLst>
  <pc:docChgLst>
    <pc:chgData name="Ricardo Mtz" userId="28b94b4c2cc33072" providerId="LiveId" clId="{DE1C8FBA-43E8-407E-A2D7-C0AEB333E5FD}"/>
    <pc:docChg chg="modSld">
      <pc:chgData name="Ricardo Mtz" userId="28b94b4c2cc33072" providerId="LiveId" clId="{DE1C8FBA-43E8-407E-A2D7-C0AEB333E5FD}" dt="2019-09-25T22:28:48.271" v="13" actId="403"/>
      <pc:docMkLst>
        <pc:docMk/>
      </pc:docMkLst>
      <pc:sldChg chg="modSp">
        <pc:chgData name="Ricardo Mtz" userId="28b94b4c2cc33072" providerId="LiveId" clId="{DE1C8FBA-43E8-407E-A2D7-C0AEB333E5FD}" dt="2019-09-25T22:26:07.805" v="3" actId="403"/>
        <pc:sldMkLst>
          <pc:docMk/>
          <pc:sldMk cId="667359451" sldId="257"/>
        </pc:sldMkLst>
        <pc:spChg chg="mod">
          <ac:chgData name="Ricardo Mtz" userId="28b94b4c2cc33072" providerId="LiveId" clId="{DE1C8FBA-43E8-407E-A2D7-C0AEB333E5FD}" dt="2019-09-25T22:26:07.805" v="3" actId="403"/>
          <ac:spMkLst>
            <pc:docMk/>
            <pc:sldMk cId="667359451" sldId="257"/>
            <ac:spMk id="3" creationId="{C165CA44-6166-4657-8DFF-E784CA403169}"/>
          </ac:spMkLst>
        </pc:spChg>
      </pc:sldChg>
      <pc:sldChg chg="modSp">
        <pc:chgData name="Ricardo Mtz" userId="28b94b4c2cc33072" providerId="LiveId" clId="{DE1C8FBA-43E8-407E-A2D7-C0AEB333E5FD}" dt="2019-09-25T22:26:53.406" v="7" actId="403"/>
        <pc:sldMkLst>
          <pc:docMk/>
          <pc:sldMk cId="3162026789" sldId="260"/>
        </pc:sldMkLst>
        <pc:spChg chg="mod">
          <ac:chgData name="Ricardo Mtz" userId="28b94b4c2cc33072" providerId="LiveId" clId="{DE1C8FBA-43E8-407E-A2D7-C0AEB333E5FD}" dt="2019-09-25T22:26:53.406" v="7" actId="403"/>
          <ac:spMkLst>
            <pc:docMk/>
            <pc:sldMk cId="3162026789" sldId="260"/>
            <ac:spMk id="3" creationId="{F0100D76-3254-4F28-8F88-C7F954E88B45}"/>
          </ac:spMkLst>
        </pc:spChg>
      </pc:sldChg>
      <pc:sldChg chg="modSp">
        <pc:chgData name="Ricardo Mtz" userId="28b94b4c2cc33072" providerId="LiveId" clId="{DE1C8FBA-43E8-407E-A2D7-C0AEB333E5FD}" dt="2019-09-25T22:28:09.803" v="11" actId="113"/>
        <pc:sldMkLst>
          <pc:docMk/>
          <pc:sldMk cId="3503703033" sldId="262"/>
        </pc:sldMkLst>
        <pc:spChg chg="mod">
          <ac:chgData name="Ricardo Mtz" userId="28b94b4c2cc33072" providerId="LiveId" clId="{DE1C8FBA-43E8-407E-A2D7-C0AEB333E5FD}" dt="2019-09-25T22:28:09.803" v="11" actId="113"/>
          <ac:spMkLst>
            <pc:docMk/>
            <pc:sldMk cId="3503703033" sldId="262"/>
            <ac:spMk id="3" creationId="{F0100D76-3254-4F28-8F88-C7F954E88B45}"/>
          </ac:spMkLst>
        </pc:spChg>
      </pc:sldChg>
      <pc:sldChg chg="modSp">
        <pc:chgData name="Ricardo Mtz" userId="28b94b4c2cc33072" providerId="LiveId" clId="{DE1C8FBA-43E8-407E-A2D7-C0AEB333E5FD}" dt="2019-09-25T22:28:48.271" v="13" actId="403"/>
        <pc:sldMkLst>
          <pc:docMk/>
          <pc:sldMk cId="2393234199" sldId="264"/>
        </pc:sldMkLst>
        <pc:spChg chg="mod">
          <ac:chgData name="Ricardo Mtz" userId="28b94b4c2cc33072" providerId="LiveId" clId="{DE1C8FBA-43E8-407E-A2D7-C0AEB333E5FD}" dt="2019-09-25T22:28:48.271" v="13" actId="403"/>
          <ac:spMkLst>
            <pc:docMk/>
            <pc:sldMk cId="2393234199" sldId="264"/>
            <ac:spMk id="3" creationId="{B86D0A87-268C-45F4-A43D-76075450CB41}"/>
          </ac:spMkLst>
        </pc:spChg>
      </pc:sldChg>
    </pc:docChg>
  </pc:docChgLst>
  <pc:docChgLst>
    <pc:chgData name="Ricardo Mtz" userId="28b94b4c2cc33072" providerId="LiveId" clId="{08DA0155-2633-4BBB-ACAF-9B17BE4624BC}"/>
    <pc:docChg chg="modSld">
      <pc:chgData name="Ricardo Mtz" userId="28b94b4c2cc33072" providerId="LiveId" clId="{08DA0155-2633-4BBB-ACAF-9B17BE4624BC}" dt="2020-11-30T13:45:05.654" v="25" actId="14100"/>
      <pc:docMkLst>
        <pc:docMk/>
      </pc:docMkLst>
      <pc:sldChg chg="modSp mod">
        <pc:chgData name="Ricardo Mtz" userId="28b94b4c2cc33072" providerId="LiveId" clId="{08DA0155-2633-4BBB-ACAF-9B17BE4624BC}" dt="2020-11-30T13:45:05.654" v="25" actId="14100"/>
        <pc:sldMkLst>
          <pc:docMk/>
          <pc:sldMk cId="272951530" sldId="256"/>
        </pc:sldMkLst>
        <pc:spChg chg="mod">
          <ac:chgData name="Ricardo Mtz" userId="28b94b4c2cc33072" providerId="LiveId" clId="{08DA0155-2633-4BBB-ACAF-9B17BE4624BC}" dt="2020-11-30T13:45:05.654" v="25" actId="14100"/>
          <ac:spMkLst>
            <pc:docMk/>
            <pc:sldMk cId="272951530" sldId="256"/>
            <ac:spMk id="3" creationId="{A93B2197-B318-45D3-8204-80C4C3541ABD}"/>
          </ac:spMkLst>
        </pc:spChg>
      </pc:sldChg>
    </pc:docChg>
  </pc:docChgLst>
  <pc:docChgLst>
    <pc:chgData name="Ricardo Mtz" userId="28b94b4c2cc33072" providerId="LiveId" clId="{996987D5-6E6C-4BCB-8C23-4D5BA8143145}"/>
    <pc:docChg chg="undo custSel modSld sldOrd">
      <pc:chgData name="Ricardo Mtz" userId="28b94b4c2cc33072" providerId="LiveId" clId="{996987D5-6E6C-4BCB-8C23-4D5BA8143145}" dt="2019-05-08T11:35:35.426" v="31" actId="14100"/>
      <pc:docMkLst>
        <pc:docMk/>
      </pc:docMkLst>
      <pc:sldChg chg="modSp ord">
        <pc:chgData name="Ricardo Mtz" userId="28b94b4c2cc33072" providerId="LiveId" clId="{996987D5-6E6C-4BCB-8C23-4D5BA8143145}" dt="2019-05-07T11:48:15.190" v="19"/>
        <pc:sldMkLst>
          <pc:docMk/>
          <pc:sldMk cId="3600948124" sldId="265"/>
        </pc:sldMkLst>
        <pc:spChg chg="mod">
          <ac:chgData name="Ricardo Mtz" userId="28b94b4c2cc33072" providerId="LiveId" clId="{996987D5-6E6C-4BCB-8C23-4D5BA8143145}" dt="2019-05-07T11:46:32.732" v="1" actId="113"/>
          <ac:spMkLst>
            <pc:docMk/>
            <pc:sldMk cId="3600948124" sldId="265"/>
            <ac:spMk id="3" creationId="{BEFBD438-1A03-48FD-AFDB-2CD96FBE2AB5}"/>
          </ac:spMkLst>
        </pc:spChg>
      </pc:sldChg>
      <pc:sldChg chg="modSp">
        <pc:chgData name="Ricardo Mtz" userId="28b94b4c2cc33072" providerId="LiveId" clId="{996987D5-6E6C-4BCB-8C23-4D5BA8143145}" dt="2019-05-07T11:47:05.750" v="5" actId="20577"/>
        <pc:sldMkLst>
          <pc:docMk/>
          <pc:sldMk cId="4052659659" sldId="266"/>
        </pc:sldMkLst>
        <pc:spChg chg="mod">
          <ac:chgData name="Ricardo Mtz" userId="28b94b4c2cc33072" providerId="LiveId" clId="{996987D5-6E6C-4BCB-8C23-4D5BA8143145}" dt="2019-05-07T11:47:05.750" v="5" actId="20577"/>
          <ac:spMkLst>
            <pc:docMk/>
            <pc:sldMk cId="4052659659" sldId="266"/>
            <ac:spMk id="3" creationId="{AE7FF9BD-F14D-46D9-ABE1-6D6651492AE0}"/>
          </ac:spMkLst>
        </pc:spChg>
      </pc:sldChg>
      <pc:sldChg chg="modSp">
        <pc:chgData name="Ricardo Mtz" userId="28b94b4c2cc33072" providerId="LiveId" clId="{996987D5-6E6C-4BCB-8C23-4D5BA8143145}" dt="2019-05-07T11:47:59.064" v="18" actId="20577"/>
        <pc:sldMkLst>
          <pc:docMk/>
          <pc:sldMk cId="457749885" sldId="267"/>
        </pc:sldMkLst>
        <pc:spChg chg="mod">
          <ac:chgData name="Ricardo Mtz" userId="28b94b4c2cc33072" providerId="LiveId" clId="{996987D5-6E6C-4BCB-8C23-4D5BA8143145}" dt="2019-05-07T11:47:59.064" v="18" actId="20577"/>
          <ac:spMkLst>
            <pc:docMk/>
            <pc:sldMk cId="457749885" sldId="267"/>
            <ac:spMk id="3" creationId="{AE7FF9BD-F14D-46D9-ABE1-6D6651492AE0}"/>
          </ac:spMkLst>
        </pc:spChg>
      </pc:sldChg>
      <pc:sldChg chg="modSp">
        <pc:chgData name="Ricardo Mtz" userId="28b94b4c2cc33072" providerId="LiveId" clId="{996987D5-6E6C-4BCB-8C23-4D5BA8143145}" dt="2019-05-07T11:48:48.876" v="22" actId="113"/>
        <pc:sldMkLst>
          <pc:docMk/>
          <pc:sldMk cId="1783968692" sldId="268"/>
        </pc:sldMkLst>
        <pc:spChg chg="mod">
          <ac:chgData name="Ricardo Mtz" userId="28b94b4c2cc33072" providerId="LiveId" clId="{996987D5-6E6C-4BCB-8C23-4D5BA8143145}" dt="2019-05-07T11:48:48.876" v="22" actId="113"/>
          <ac:spMkLst>
            <pc:docMk/>
            <pc:sldMk cId="1783968692" sldId="268"/>
            <ac:spMk id="3" creationId="{249F1EA4-CCA3-4947-BEC3-BE6C438F465D}"/>
          </ac:spMkLst>
        </pc:spChg>
      </pc:sldChg>
      <pc:sldChg chg="modSp">
        <pc:chgData name="Ricardo Mtz" userId="28b94b4c2cc33072" providerId="LiveId" clId="{996987D5-6E6C-4BCB-8C23-4D5BA8143145}" dt="2019-05-07T11:49:29.451" v="26" actId="113"/>
        <pc:sldMkLst>
          <pc:docMk/>
          <pc:sldMk cId="482153912" sldId="269"/>
        </pc:sldMkLst>
        <pc:spChg chg="mod">
          <ac:chgData name="Ricardo Mtz" userId="28b94b4c2cc33072" providerId="LiveId" clId="{996987D5-6E6C-4BCB-8C23-4D5BA8143145}" dt="2019-05-07T11:49:29.451" v="26" actId="113"/>
          <ac:spMkLst>
            <pc:docMk/>
            <pc:sldMk cId="482153912" sldId="269"/>
            <ac:spMk id="5" creationId="{FDD2CD6A-C7FC-421F-8AA3-4B2959C210C4}"/>
          </ac:spMkLst>
        </pc:spChg>
      </pc:sldChg>
      <pc:sldChg chg="modSp">
        <pc:chgData name="Ricardo Mtz" userId="28b94b4c2cc33072" providerId="LiveId" clId="{996987D5-6E6C-4BCB-8C23-4D5BA8143145}" dt="2019-05-07T11:49:50.342" v="29" actId="113"/>
        <pc:sldMkLst>
          <pc:docMk/>
          <pc:sldMk cId="2296363140" sldId="270"/>
        </pc:sldMkLst>
        <pc:spChg chg="mod">
          <ac:chgData name="Ricardo Mtz" userId="28b94b4c2cc33072" providerId="LiveId" clId="{996987D5-6E6C-4BCB-8C23-4D5BA8143145}" dt="2019-05-07T11:49:50.342" v="29" actId="113"/>
          <ac:spMkLst>
            <pc:docMk/>
            <pc:sldMk cId="2296363140" sldId="270"/>
            <ac:spMk id="3" creationId="{9F7F08A5-CC28-4C78-8291-272EA80B4D65}"/>
          </ac:spMkLst>
        </pc:spChg>
      </pc:sldChg>
      <pc:sldChg chg="modSp">
        <pc:chgData name="Ricardo Mtz" userId="28b94b4c2cc33072" providerId="LiveId" clId="{996987D5-6E6C-4BCB-8C23-4D5BA8143145}" dt="2019-05-08T11:35:35.426" v="31" actId="14100"/>
        <pc:sldMkLst>
          <pc:docMk/>
          <pc:sldMk cId="3781529022" sldId="277"/>
        </pc:sldMkLst>
        <pc:picChg chg="mod">
          <ac:chgData name="Ricardo Mtz" userId="28b94b4c2cc33072" providerId="LiveId" clId="{996987D5-6E6C-4BCB-8C23-4D5BA8143145}" dt="2019-05-08T11:35:35.426" v="31" actId="14100"/>
          <ac:picMkLst>
            <pc:docMk/>
            <pc:sldMk cId="3781529022" sldId="277"/>
            <ac:picMk id="5" creationId="{CCA83426-8302-440B-A20F-5BAFCD1514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8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47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50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89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58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834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709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68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67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72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58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2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80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96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137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34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1694-FFC2-4095-9074-1C9E24C015B6}" type="datetimeFigureOut">
              <a:rPr lang="es-MX" smtClean="0"/>
              <a:t>30/11/2020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70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EEBBF-912A-4E7C-92D2-E35FD86B2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DHCP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3B2197-B318-45D3-8204-80C4C3541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0"/>
            <a:ext cx="8915399" cy="930694"/>
          </a:xfrm>
        </p:spPr>
        <p:txBody>
          <a:bodyPr/>
          <a:lstStyle/>
          <a:p>
            <a:r>
              <a:rPr lang="es-MX" dirty="0" err="1"/>
              <a:t>Dinamic</a:t>
            </a:r>
            <a:r>
              <a:rPr lang="es-MX" dirty="0"/>
              <a:t> Host </a:t>
            </a:r>
            <a:r>
              <a:rPr lang="es-MX" dirty="0" err="1"/>
              <a:t>Configuration</a:t>
            </a:r>
            <a:r>
              <a:rPr lang="es-MX" dirty="0"/>
              <a:t> </a:t>
            </a:r>
            <a:r>
              <a:rPr lang="es-MX" dirty="0" err="1"/>
              <a:t>Protocol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95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12920-710F-42FC-BB3C-795DC1ED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6D0A87-268C-45F4-A43D-76075450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cliente y un servidor pueden negociar la transmisión de sólo los parámetros requeridos por un cliente o, los específicos de una determinada subred.</a:t>
            </a:r>
          </a:p>
          <a:p>
            <a:r>
              <a:rPr lang="es-MX" dirty="0"/>
              <a:t>El DHCP incluso permite, aunque no requiere, la configuración de parámetros no relacionados directamente con el protocolo IP, por ejemplo: el </a:t>
            </a:r>
            <a:r>
              <a:rPr lang="es-MX" sz="2000" b="1" dirty="0"/>
              <a:t>DNS</a:t>
            </a:r>
            <a:r>
              <a:rPr lang="es-MX" dirty="0"/>
              <a:t> (</a:t>
            </a:r>
            <a:r>
              <a:rPr lang="es-MX" dirty="0" err="1"/>
              <a:t>Domain</a:t>
            </a:r>
            <a:r>
              <a:rPr lang="es-MX" dirty="0"/>
              <a:t> </a:t>
            </a:r>
            <a:r>
              <a:rPr lang="es-MX" dirty="0" err="1"/>
              <a:t>Name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9323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073AA-C376-4646-B4BC-83281E66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FF9BD-F14D-46D9-ABE1-6D665149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Los posibles mensajes DHCP son los siguientes:</a:t>
            </a:r>
          </a:p>
          <a:p>
            <a:r>
              <a:rPr lang="es-MX" b="1" dirty="0"/>
              <a:t>DHCPDISCOVER</a:t>
            </a:r>
            <a:r>
              <a:rPr lang="es-MX" dirty="0"/>
              <a:t>, Broadcast de cliente para localizar servidores</a:t>
            </a:r>
          </a:p>
          <a:p>
            <a:r>
              <a:rPr lang="es-MX" b="1" dirty="0"/>
              <a:t>DHCPOFFER</a:t>
            </a:r>
            <a:r>
              <a:rPr lang="es-MX" dirty="0"/>
              <a:t>, Del servidor al cliente en respuesta al DHCPDISCOVER con parámetros de configuración.</a:t>
            </a:r>
          </a:p>
          <a:p>
            <a:r>
              <a:rPr lang="es-MX" b="1" dirty="0"/>
              <a:t>DHCPREQUEST</a:t>
            </a:r>
            <a:r>
              <a:rPr lang="es-MX" dirty="0"/>
              <a:t> De cliente a servidores: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MX" dirty="0"/>
              <a:t>pidiendo unos parámetros ofrecidos por uno de los servidores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MX" dirty="0"/>
              <a:t>confirmando la corrección de la dirección almacenada después de un reinicio del sistema o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MX" dirty="0"/>
              <a:t>extendiendo la cesión para una dirección concedida.</a:t>
            </a:r>
          </a:p>
          <a:p>
            <a:r>
              <a:rPr lang="es-MX" b="1" dirty="0"/>
              <a:t>DHCPACK</a:t>
            </a:r>
            <a:r>
              <a:rPr lang="es-MX" dirty="0"/>
              <a:t>, Del servidor al cliente con los parámetros de configuración incluida la dirección de red concedida.</a:t>
            </a:r>
          </a:p>
        </p:txBody>
      </p:sp>
    </p:spTree>
    <p:extLst>
      <p:ext uri="{BB962C8B-B14F-4D97-AF65-F5344CB8AC3E}">
        <p14:creationId xmlns:p14="http://schemas.microsoft.com/office/powerpoint/2010/main" val="405265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073AA-C376-4646-B4BC-83281E66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FF9BD-F14D-46D9-ABE1-6D665149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DHCPNAK</a:t>
            </a:r>
            <a:r>
              <a:rPr lang="es-MX" dirty="0"/>
              <a:t>, Del servidor al cliente indicando que la dirección de red del cliente es incorrecta o su cesión expiró.</a:t>
            </a:r>
          </a:p>
          <a:p>
            <a:r>
              <a:rPr lang="es-MX" b="1" dirty="0"/>
              <a:t>DHCPDECLINE</a:t>
            </a:r>
            <a:r>
              <a:rPr lang="es-MX" dirty="0"/>
              <a:t>, Del cliente al servidor indicando que la dirección está en uso.</a:t>
            </a:r>
          </a:p>
          <a:p>
            <a:r>
              <a:rPr lang="es-MX" b="1" dirty="0"/>
              <a:t>DHCPRELEASE</a:t>
            </a:r>
            <a:r>
              <a:rPr lang="es-MX" dirty="0"/>
              <a:t>, Del cliente al servidor liberando la dirección de red concedida y cancelando la cesión que tenía otorgada.</a:t>
            </a:r>
          </a:p>
          <a:p>
            <a:r>
              <a:rPr lang="es-MX" b="1" dirty="0"/>
              <a:t>DHCPINFORM</a:t>
            </a:r>
            <a:r>
              <a:rPr lang="es-MX" dirty="0"/>
              <a:t>, Del cliente al servidor, pidiéndole los parámetros locales de configuración. El cliente ya ha recibido de forma externa la dirección.</a:t>
            </a:r>
          </a:p>
        </p:txBody>
      </p:sp>
    </p:spTree>
    <p:extLst>
      <p:ext uri="{BB962C8B-B14F-4D97-AF65-F5344CB8AC3E}">
        <p14:creationId xmlns:p14="http://schemas.microsoft.com/office/powerpoint/2010/main" val="45774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38742-1FE4-4E1F-8153-7E6DAC97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FBD438-1A03-48FD-AFDB-2CD96FBE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protocolo DHCP se construye con una arquitectura cliente/servidor.</a:t>
            </a:r>
          </a:p>
          <a:p>
            <a:r>
              <a:rPr lang="es-MX" dirty="0"/>
              <a:t>La interacción entre ambos se describe a continuación. Algunos pasos se omiten cuando el cliente conoce su dirección:</a:t>
            </a:r>
          </a:p>
          <a:p>
            <a:pPr lvl="1"/>
            <a:r>
              <a:rPr lang="es-MX" dirty="0"/>
              <a:t>El cliente envía un mensaje </a:t>
            </a:r>
            <a:r>
              <a:rPr lang="es-MX" b="1" dirty="0"/>
              <a:t>DHCPDISCOVER</a:t>
            </a:r>
            <a:r>
              <a:rPr lang="es-MX" dirty="0"/>
              <a:t> de broadcast en su subred física. Este mensaje puede tener opciones de tiempo de cesión de dirección o valores para la dirección.</a:t>
            </a:r>
          </a:p>
          <a:p>
            <a:pPr lvl="1"/>
            <a:r>
              <a:rPr lang="es-MX" dirty="0"/>
              <a:t>Si el servidor no está en la misma subred se envía a él a través de un </a:t>
            </a:r>
            <a:r>
              <a:rPr lang="es-MX" dirty="0" err="1"/>
              <a:t>relay</a:t>
            </a:r>
            <a:r>
              <a:rPr lang="es-MX" dirty="0"/>
              <a:t> ( un equipo encargado de trasladar las peticiones al servidor de la subred a la que él está conectado ).</a:t>
            </a:r>
          </a:p>
          <a:p>
            <a:pPr lvl="1"/>
            <a:r>
              <a:rPr lang="es-MX" dirty="0"/>
              <a:t>Cada servidor puede responder con un mensaje </a:t>
            </a:r>
            <a:r>
              <a:rPr lang="es-MX" b="1" dirty="0"/>
              <a:t>DHCPOFFER</a:t>
            </a:r>
            <a:r>
              <a:rPr lang="es-MX" dirty="0"/>
              <a:t> que incluye una dirección de red válida y otros parámetros de configuración.</a:t>
            </a:r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094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95D26-62A4-4C17-ADD2-69A674BE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9F1EA4-CCA3-4947-BEC3-BE6C438F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cliente DHCP recibe uno o más mensajes </a:t>
            </a:r>
            <a:r>
              <a:rPr lang="es-MX" b="1" dirty="0"/>
              <a:t>DHCPOFFER</a:t>
            </a:r>
            <a:r>
              <a:rPr lang="es-MX" dirty="0"/>
              <a:t> de uno o más servidores.</a:t>
            </a:r>
          </a:p>
          <a:p>
            <a:r>
              <a:rPr lang="es-MX" dirty="0"/>
              <a:t>El cliente puede esperar a tener múltiples respuestas</a:t>
            </a:r>
          </a:p>
          <a:p>
            <a:r>
              <a:rPr lang="es-MX" dirty="0"/>
              <a:t>El cliente elige un servidor al que pide los parámetros de configuración, basándose en los parámetros de configuración iniciales que el servidor ofreció en los mensajes </a:t>
            </a:r>
            <a:r>
              <a:rPr lang="es-MX" b="1" dirty="0"/>
              <a:t>DHCPOFFER.</a:t>
            </a:r>
          </a:p>
          <a:p>
            <a:r>
              <a:rPr lang="es-MX" dirty="0"/>
              <a:t>El cliente hace broadcast del mensaje </a:t>
            </a:r>
            <a:r>
              <a:rPr lang="es-MX" b="1" dirty="0"/>
              <a:t>DHCPREQUEST</a:t>
            </a:r>
            <a:r>
              <a:rPr lang="es-MX" dirty="0"/>
              <a:t> indicando en él, el identificador de servidor que ha elegido</a:t>
            </a:r>
          </a:p>
          <a:p>
            <a:pPr marL="457200" lvl="1" indent="0">
              <a:buNone/>
            </a:pPr>
            <a:r>
              <a:rPr lang="es-MX" dirty="0"/>
              <a:t>El valor de la dirección recibida debe estar en el campo </a:t>
            </a:r>
            <a:r>
              <a:rPr lang="es-MX" dirty="0" err="1"/>
              <a:t>yiaddr</a:t>
            </a:r>
            <a:r>
              <a:rPr lang="es-MX" dirty="0"/>
              <a:t> del mensaje DHCPOFFER del servidor.</a:t>
            </a:r>
          </a:p>
        </p:txBody>
      </p:sp>
    </p:spTree>
    <p:extLst>
      <p:ext uri="{BB962C8B-B14F-4D97-AF65-F5344CB8AC3E}">
        <p14:creationId xmlns:p14="http://schemas.microsoft.com/office/powerpoint/2010/main" val="178396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95D26-62A4-4C17-ADD2-69A674BE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DD2CD6A-C7FC-421F-8AA3-4B2959C2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mensaje </a:t>
            </a:r>
            <a:r>
              <a:rPr lang="es-MX" b="1" dirty="0"/>
              <a:t>DHCPREQUEST</a:t>
            </a:r>
            <a:r>
              <a:rPr lang="es-MX" dirty="0"/>
              <a:t> debe ser enviado a todos los servidores que recibieron el </a:t>
            </a:r>
            <a:r>
              <a:rPr lang="es-MX" b="1" dirty="0"/>
              <a:t>DHCPDISCOVER</a:t>
            </a:r>
            <a:r>
              <a:rPr lang="es-MX" dirty="0"/>
              <a:t> para que puedan reutilizar la dirección que habían ofrecido.</a:t>
            </a:r>
          </a:p>
          <a:p>
            <a:r>
              <a:rPr lang="es-MX" dirty="0"/>
              <a:t>El servidor elegido almacena de forma permanente la información sobre la cesión y responde con un </a:t>
            </a:r>
            <a:r>
              <a:rPr lang="es-MX" b="1" dirty="0"/>
              <a:t>DHCPACK</a:t>
            </a:r>
            <a:r>
              <a:rPr lang="es-MX" dirty="0"/>
              <a:t> con los parámetros de configuración. Si no puede hacerlo por alguna razón responde con un </a:t>
            </a:r>
            <a:r>
              <a:rPr lang="es-MX" b="1" dirty="0"/>
              <a:t>DHCPNAK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15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B9AED-36B3-49B0-B8CB-02F1012C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F08A5-CC28-4C78-8291-272EA80B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cliente recibe el mensaje de confirmación DHCPACK y se configura, después de validar la dirección que le fue concedida. Si no pudo validarla envía un </a:t>
            </a:r>
            <a:r>
              <a:rPr lang="es-MX" b="1" dirty="0"/>
              <a:t>DHCPDECLINE</a:t>
            </a:r>
            <a:r>
              <a:rPr lang="es-MX" dirty="0"/>
              <a:t> para informar al servidor. Si recibe un </a:t>
            </a:r>
            <a:r>
              <a:rPr lang="es-MX" b="1" dirty="0"/>
              <a:t>DHCPNAK</a:t>
            </a:r>
            <a:r>
              <a:rPr lang="es-MX" dirty="0"/>
              <a:t> empieza de nuevo el proceso.</a:t>
            </a:r>
          </a:p>
          <a:p>
            <a:r>
              <a:rPr lang="es-MX" dirty="0"/>
              <a:t>El cliente puede liberar la cesión de dirección que el servidor le hizo sin más que enviar un mensaje </a:t>
            </a:r>
            <a:r>
              <a:rPr lang="es-MX" b="1" dirty="0"/>
              <a:t>DHCPRELEASE</a:t>
            </a:r>
            <a:r>
              <a:rPr lang="es-MX" dirty="0"/>
              <a:t> al servidor con la información sobre la dirección concedida.</a:t>
            </a:r>
          </a:p>
        </p:txBody>
      </p:sp>
    </p:spTree>
    <p:extLst>
      <p:ext uri="{BB962C8B-B14F-4D97-AF65-F5344CB8AC3E}">
        <p14:creationId xmlns:p14="http://schemas.microsoft.com/office/powerpoint/2010/main" val="229636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13ED62-7FEB-4CD8-9E55-8B540A4D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s-MX" dirty="0"/>
              <a:t>Formato de mensajes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65836E-2C81-4A6C-A8A3-223C570B3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03CC38CE-0026-4AFC-AC1C-6C9EDB5B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9" y="229178"/>
            <a:ext cx="5399313" cy="66144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9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EF55B-DD3B-4DA1-8ADA-F8B08F2A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7BAC0-092D-4BDE-B854-08B905F76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OP (TIPO DE MENSAJE ) </a:t>
            </a:r>
            <a:r>
              <a:rPr lang="es-MX" dirty="0"/>
              <a:t>1 octeto. Tipo de mensaje DHCP que se está enviando.</a:t>
            </a:r>
          </a:p>
          <a:p>
            <a:r>
              <a:rPr lang="es-MX" b="1" dirty="0"/>
              <a:t>HTYPE (TIPO DE DIRECCIÓN HARDWARE) </a:t>
            </a:r>
            <a:r>
              <a:rPr lang="es-MX" dirty="0"/>
              <a:t>1 octeto. Indica el tipo de dirección hardware ( Ethernet, Token Ring, etc.).</a:t>
            </a:r>
          </a:p>
          <a:p>
            <a:r>
              <a:rPr lang="es-MX" b="1" dirty="0"/>
              <a:t>HLEN (LONGITUD DE DIRECCIÓN HARDWARE) </a:t>
            </a:r>
            <a:r>
              <a:rPr lang="es-MX" dirty="0"/>
              <a:t>1 octeto. Longitud de la dirección hardware ( 6 en el caso de Ethernet y Token Ring).</a:t>
            </a:r>
          </a:p>
          <a:p>
            <a:r>
              <a:rPr lang="es-MX" b="1" dirty="0"/>
              <a:t>HOPS (SALTOS) </a:t>
            </a:r>
            <a:r>
              <a:rPr lang="es-MX" dirty="0"/>
              <a:t>1 octeto. El cliente lo pone a cero. A veces se cambia el valor cuando el mensaje pasa a través de un agente </a:t>
            </a:r>
            <a:r>
              <a:rPr lang="es-MX" dirty="0" err="1"/>
              <a:t>relay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106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62F42-EA30-4D99-B4BC-68728064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5416F-EE0C-4CD2-A29A-BF41E833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XID (IDENTIFICADOR DE TRANSACCIÓN), </a:t>
            </a:r>
            <a:r>
              <a:rPr lang="es-MX" dirty="0"/>
              <a:t>4 octetos. Identificador aleatorio para asociar los mensajes y las respuestas entre un cliente y un servidor.</a:t>
            </a:r>
          </a:p>
          <a:p>
            <a:r>
              <a:rPr lang="es-MX" b="1" dirty="0"/>
              <a:t>SECS (SEGUNDOS) </a:t>
            </a:r>
            <a:r>
              <a:rPr lang="es-MX" dirty="0"/>
              <a:t>2 octetos. Rellenado por el cliente, indica los segundos desde que el cliente inició el proceso de petición o renovación de configuración.</a:t>
            </a:r>
          </a:p>
          <a:p>
            <a:r>
              <a:rPr lang="es-MX" b="1" dirty="0"/>
              <a:t>FLAGS </a:t>
            </a:r>
            <a:r>
              <a:rPr lang="es-MX" dirty="0"/>
              <a:t>2 octetos.</a:t>
            </a:r>
          </a:p>
          <a:p>
            <a:r>
              <a:rPr lang="es-MX" b="1" dirty="0"/>
              <a:t>CIADDR (DIRECCIÓN DEL CLIENTE) </a:t>
            </a:r>
            <a:r>
              <a:rPr lang="es-MX" dirty="0"/>
              <a:t>4 octetos. Dirección IP del cliente. Sólo se rellena si el cliente está en un proceso de renovación y puede responder a peticiones ARP.</a:t>
            </a:r>
          </a:p>
        </p:txBody>
      </p:sp>
    </p:spTree>
    <p:extLst>
      <p:ext uri="{BB962C8B-B14F-4D97-AF65-F5344CB8AC3E}">
        <p14:creationId xmlns:p14="http://schemas.microsoft.com/office/powerpoint/2010/main" val="311543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1F899-ED37-4410-9A6E-A1ABC6F6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9EB47-2E06-4B8A-9A48-3EB15621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DHCP permite asignar automáticamente direcciones IP reutilizables a clientes DHCP.</a:t>
            </a:r>
          </a:p>
        </p:txBody>
      </p:sp>
    </p:spTree>
    <p:extLst>
      <p:ext uri="{BB962C8B-B14F-4D97-AF65-F5344CB8AC3E}">
        <p14:creationId xmlns:p14="http://schemas.microsoft.com/office/powerpoint/2010/main" val="130209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65EA4-0066-4AD9-97C6-2F90ACEB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CCA20-E277-411F-B940-ECD6E114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YIADDR (DIRECCIÓN IP CONCEDIDA), </a:t>
            </a:r>
            <a:r>
              <a:rPr lang="es-MX" dirty="0"/>
              <a:t>4 octetos. La dirección IP concedida al cliente. Se rellena en las respuestas del servidor.</a:t>
            </a:r>
          </a:p>
          <a:p>
            <a:r>
              <a:rPr lang="es-MX" b="1" dirty="0"/>
              <a:t>SIADDR (DIRECCIÓN IP DEL SIGUIENTE SERVIDOR), </a:t>
            </a:r>
            <a:r>
              <a:rPr lang="es-MX" dirty="0"/>
              <a:t>4 octetos. Dirección IP del siguiente servidor utilizado en el proceso de arranque (cuando se le indica al cliente que debe descargar cierto fichero desde cierto servidor).</a:t>
            </a:r>
          </a:p>
          <a:p>
            <a:r>
              <a:rPr lang="es-MX" b="1" dirty="0"/>
              <a:t>GIADDR (DIRECCIÓN IP DEL AGENTE RELAY), </a:t>
            </a:r>
            <a:r>
              <a:rPr lang="es-MX" dirty="0"/>
              <a:t>4 octetos. Dirección IP del agente </a:t>
            </a:r>
            <a:r>
              <a:rPr lang="es-MX" dirty="0" err="1"/>
              <a:t>relay</a:t>
            </a:r>
            <a:r>
              <a:rPr lang="es-MX" dirty="0"/>
              <a:t> cuando se están asignando direcciones a través de un </a:t>
            </a:r>
            <a:r>
              <a:rPr lang="es-MX" dirty="0" err="1"/>
              <a:t>Relay</a:t>
            </a:r>
            <a:r>
              <a:rPr lang="es-MX" dirty="0"/>
              <a:t>.</a:t>
            </a:r>
          </a:p>
          <a:p>
            <a:r>
              <a:rPr lang="es-MX" b="1" dirty="0"/>
              <a:t>CHADDR (DIRECCIÓN HARDWARE DEL CLIENTE) </a:t>
            </a:r>
            <a:r>
              <a:rPr lang="es-MX" dirty="0"/>
              <a:t>16 octetos. Dirección hardware del cliente.</a:t>
            </a:r>
          </a:p>
        </p:txBody>
      </p:sp>
    </p:spTree>
    <p:extLst>
      <p:ext uri="{BB962C8B-B14F-4D97-AF65-F5344CB8AC3E}">
        <p14:creationId xmlns:p14="http://schemas.microsoft.com/office/powerpoint/2010/main" val="268854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73DF1-809F-40A8-AFCF-94012293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4DA9B9-E238-4C19-8353-E1DC8E6E3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SNAME (NOMBRE DEL SERVIDOR), </a:t>
            </a:r>
            <a:r>
              <a:rPr lang="es-MX" dirty="0"/>
              <a:t>64 octetos. Parámetro opcional: nombre del servidor DHCP.</a:t>
            </a:r>
          </a:p>
          <a:p>
            <a:r>
              <a:rPr lang="fr-FR" b="1" dirty="0"/>
              <a:t>FILE (NOMBRE DE FICHERO), </a:t>
            </a:r>
            <a:r>
              <a:rPr lang="es-MX" dirty="0"/>
              <a:t>128 octetos. Nombre del fichero de arranque. Sólo se rellena en DHCPOFFER.</a:t>
            </a:r>
          </a:p>
          <a:p>
            <a:r>
              <a:rPr lang="es-MX" b="1" dirty="0"/>
              <a:t>OPTIONS (OPCIONES), </a:t>
            </a:r>
            <a:r>
              <a:rPr lang="es-MX" dirty="0"/>
              <a:t>Campo de longitud variable donde se especifican opciones de configuración. Al menos, la longitud debe ser de 312 octetos para que el paquete tenga el tamaño del mínimo paquete IP.</a:t>
            </a:r>
          </a:p>
        </p:txBody>
      </p:sp>
    </p:spTree>
    <p:extLst>
      <p:ext uri="{BB962C8B-B14F-4D97-AF65-F5344CB8AC3E}">
        <p14:creationId xmlns:p14="http://schemas.microsoft.com/office/powerpoint/2010/main" val="2584887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A6FD4-6B8F-4221-87C4-41B8F92A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CFC70F-830D-4749-AE55-536F1268A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Cómo configurar las opciones DHCP como direcciones del Sistema de nombres de dominio (DNS) para responder a las solicitudes DHCP de los clientes locales detrás de la LAN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A83426-8302-440B-A20F-5BAFCD15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3635740"/>
            <a:ext cx="7378297" cy="259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2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48C1A-3C38-4D5E-9747-042C16F9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77" y="1659276"/>
            <a:ext cx="3429000" cy="634619"/>
          </a:xfrm>
        </p:spPr>
        <p:txBody>
          <a:bodyPr>
            <a:normAutofit fontScale="90000"/>
          </a:bodyPr>
          <a:lstStyle/>
          <a:p>
            <a:r>
              <a:rPr lang="es-MX" dirty="0"/>
              <a:t>Configuración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9DB1D8-B9A5-4EF5-B166-9815F4542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50699" y="305068"/>
            <a:ext cx="8047396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Central# </a:t>
            </a:r>
            <a:r>
              <a:rPr kumimoji="0" lang="es-MX" altLang="es-MX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show running-</a:t>
            </a:r>
            <a:r>
              <a:rPr kumimoji="0" lang="es-MX" altLang="es-MX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dhcp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excluded-address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10.0.0.1 10.0.0.5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Este rango de direcciones no será asignado a los clientes DHCP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dhcp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pool Central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network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10.0.0.0 255.255.255.0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Se especifica el id de red con su máscara para los clientes DHCP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domain-name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Central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Especifica el nombre de dominio para el cliente.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dns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-server 10.0.0.2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Especifica el servidor DNS que se quiere usar para los clientes</a:t>
            </a:r>
            <a:endParaRPr kumimoji="0" lang="es-MX" altLang="es-MX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netbios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-server 10.0.0.2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Se especifica el Network Basic Input/Output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System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(NetBIOS)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Servidor WINS </a:t>
            </a:r>
            <a:r>
              <a:rPr lang="es-MX" altLang="es-MX" sz="2000" i="1" dirty="0">
                <a:solidFill>
                  <a:srgbClr val="0000FF"/>
                </a:solidFill>
                <a:latin typeface="Arial Unicode MS" panose="020B0604020202020204" pitchFamily="34" charset="-128"/>
              </a:rPr>
              <a:t>(para clientes de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Microsoft DHCP )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interface FastEthernet0/0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address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10.0.0.1 255.255.255.0</a:t>
            </a:r>
          </a:p>
        </p:txBody>
      </p:sp>
    </p:spTree>
    <p:extLst>
      <p:ext uri="{BB962C8B-B14F-4D97-AF65-F5344CB8AC3E}">
        <p14:creationId xmlns:p14="http://schemas.microsoft.com/office/powerpoint/2010/main" val="402749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F79DC-38C7-4E86-8054-B8352660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17D470-6E6D-426E-BF91-4FFF34AA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usted utiliza a un </a:t>
            </a:r>
            <a:r>
              <a:rPr lang="es-MX" dirty="0" err="1"/>
              <a:t>router</a:t>
            </a:r>
            <a:r>
              <a:rPr lang="es-MX" dirty="0"/>
              <a:t> Cisco como servidor DHCP, sólo un dominio se permite por el agrupamiento DHCP, es decir el </a:t>
            </a:r>
            <a:r>
              <a:rPr lang="es-MX" dirty="0" err="1"/>
              <a:t>router</a:t>
            </a:r>
            <a:r>
              <a:rPr lang="es-MX" dirty="0"/>
              <a:t> no puede enviar los mensajes del DHCP a los clientes que incluyen dos nombres de dominio. </a:t>
            </a:r>
          </a:p>
          <a:p>
            <a:r>
              <a:rPr lang="es-MX" dirty="0"/>
              <a:t>No es posible mezclar la correlación estática en una agrupación dinámica. Si es mezcla, se tendrán mensajes como </a:t>
            </a:r>
          </a:p>
          <a:p>
            <a:pPr marL="0" indent="0">
              <a:buNone/>
            </a:pPr>
            <a:r>
              <a:rPr lang="es-MX" b="1" i="1" dirty="0"/>
              <a:t>		% este comando no se pueden utilizar con la red, origen, </a:t>
            </a:r>
            <a:r>
              <a:rPr lang="es-MX" b="1" i="1" dirty="0" err="1"/>
              <a:t>vrf</a:t>
            </a:r>
            <a:r>
              <a:rPr lang="es-MX" dirty="0"/>
              <a:t>, </a:t>
            </a:r>
          </a:p>
          <a:p>
            <a:pPr marL="0" indent="0">
              <a:buNone/>
            </a:pPr>
            <a:r>
              <a:rPr lang="es-MX" dirty="0"/>
              <a:t>	o el mensaje de error de </a:t>
            </a:r>
          </a:p>
          <a:p>
            <a:pPr marL="0" indent="0">
              <a:buNone/>
            </a:pPr>
            <a:r>
              <a:rPr lang="es-MX" b="1" i="1" dirty="0"/>
              <a:t>		los pools de la retransmisión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	aparece</a:t>
            </a:r>
          </a:p>
        </p:txBody>
      </p:sp>
    </p:spTree>
    <p:extLst>
      <p:ext uri="{BB962C8B-B14F-4D97-AF65-F5344CB8AC3E}">
        <p14:creationId xmlns:p14="http://schemas.microsoft.com/office/powerpoint/2010/main" val="184957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8D98A-38F2-4EEB-9BF2-E570A92B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74" y="2037305"/>
            <a:ext cx="3538728" cy="939419"/>
          </a:xfrm>
        </p:spPr>
        <p:txBody>
          <a:bodyPr/>
          <a:lstStyle/>
          <a:p>
            <a:r>
              <a:rPr lang="es-MX" dirty="0"/>
              <a:t>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05CA6C-CB27-4756-9A14-BE8062C24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540" y="474630"/>
            <a:ext cx="7915186" cy="5908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Remote# </a:t>
            </a:r>
            <a:r>
              <a:rPr lang="en-US" b="1" dirty="0"/>
              <a:t>show running-config </a:t>
            </a:r>
          </a:p>
          <a:p>
            <a:pPr marL="0" indent="0">
              <a:buNone/>
            </a:pPr>
            <a:r>
              <a:rPr lang="en-US" dirty="0"/>
              <a:t>Building configuration... .</a:t>
            </a:r>
          </a:p>
          <a:p>
            <a:pPr marL="0" indent="0">
              <a:buNone/>
            </a:pP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dhcp</a:t>
            </a:r>
            <a:r>
              <a:rPr lang="en-US" dirty="0"/>
              <a:t> excluded-address 192.168.1.1 </a:t>
            </a:r>
          </a:p>
          <a:p>
            <a:pPr marL="0" indent="0">
              <a:buNone/>
            </a:pPr>
            <a:r>
              <a:rPr lang="es-MX" altLang="es-MX" i="1" dirty="0">
                <a:solidFill>
                  <a:srgbClr val="0000FF"/>
                </a:solidFill>
                <a:latin typeface="Arial Unicode MS" panose="020B0604020202020204" pitchFamily="34" charset="-128"/>
              </a:rPr>
              <a:t>!--- Este rango de direcciones no será asignado a los clientes DHCP </a:t>
            </a:r>
          </a:p>
          <a:p>
            <a:pPr marL="0" indent="0">
              <a:buNone/>
            </a:pP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dhcp</a:t>
            </a:r>
            <a:r>
              <a:rPr lang="en-US" dirty="0"/>
              <a:t> </a:t>
            </a:r>
            <a:r>
              <a:rPr lang="es-MX" dirty="0"/>
              <a:t>pool Client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i="1" dirty="0">
                <a:solidFill>
                  <a:srgbClr val="0000FF"/>
                </a:solidFill>
                <a:latin typeface="Arial Unicode MS" panose="020B0604020202020204" pitchFamily="34" charset="-128"/>
              </a:rPr>
              <a:t>!--- Importa los parámetros DHCP en la base de datos</a:t>
            </a:r>
            <a:r>
              <a:rPr lang="en-US" i="1" dirty="0">
                <a:solidFill>
                  <a:srgbClr val="0000FF"/>
                </a:solidFill>
                <a:latin typeface="Arial Unicode MS" panose="020B0604020202020204" pitchFamily="34" charset="-128"/>
              </a:rPr>
              <a:t>.</a:t>
            </a:r>
          </a:p>
          <a:p>
            <a:pPr marL="0" indent="0">
              <a:buNone/>
            </a:pPr>
            <a:r>
              <a:rPr lang="en-US" dirty="0"/>
              <a:t>network 192.168.1.0 255.255.255.248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altLang="es-MX" i="1" dirty="0">
                <a:solidFill>
                  <a:srgbClr val="0000FF"/>
                </a:solidFill>
                <a:latin typeface="Arial Unicode MS" panose="020B0604020202020204" pitchFamily="34" charset="-128"/>
              </a:rPr>
              <a:t>!--- Se especifica el id de red con su máscara para los clientes DHCP</a:t>
            </a:r>
          </a:p>
          <a:p>
            <a:pPr marL="0" indent="0">
              <a:buNone/>
            </a:pPr>
            <a:r>
              <a:rPr lang="en-US" dirty="0"/>
              <a:t>default-router 192.168.1.1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  <a:latin typeface="Arial Unicode MS" panose="020B0604020202020204" pitchFamily="34" charset="-128"/>
              </a:rPr>
              <a:t>!--- </a:t>
            </a:r>
            <a:r>
              <a:rPr lang="en-US" i="1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Especifica</a:t>
            </a:r>
            <a:r>
              <a:rPr lang="en-US" i="1" dirty="0">
                <a:solidFill>
                  <a:srgbClr val="0000FF"/>
                </a:solidFill>
                <a:latin typeface="Arial Unicode MS" panose="020B0604020202020204" pitchFamily="34" charset="-128"/>
              </a:rPr>
              <a:t> el gateway para los clients DHCP. </a:t>
            </a:r>
          </a:p>
          <a:p>
            <a:pPr marL="0" indent="0">
              <a:buNone/>
            </a:pPr>
            <a:r>
              <a:rPr lang="en-US" dirty="0"/>
              <a:t>interface FastEthernet0/0 </a:t>
            </a:r>
          </a:p>
          <a:p>
            <a:pPr marL="0" indent="0">
              <a:buNone/>
            </a:pPr>
            <a:r>
              <a:rPr lang="en-US" dirty="0" err="1"/>
              <a:t>ip</a:t>
            </a:r>
            <a:r>
              <a:rPr lang="en-US" dirty="0"/>
              <a:t> address </a:t>
            </a:r>
            <a:r>
              <a:rPr lang="en-US" dirty="0" err="1"/>
              <a:t>dhcp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duplex auto speed auto </a:t>
            </a:r>
          </a:p>
          <a:p>
            <a:pPr marL="0" indent="0">
              <a:buNone/>
            </a:pPr>
            <a:r>
              <a:rPr lang="en-US" dirty="0"/>
              <a:t>interface FastEthernet1/0 </a:t>
            </a:r>
          </a:p>
          <a:p>
            <a:pPr marL="0" indent="0">
              <a:buNone/>
            </a:pPr>
            <a:r>
              <a:rPr lang="en-US" dirty="0" err="1"/>
              <a:t>ip</a:t>
            </a:r>
            <a:r>
              <a:rPr lang="en-US" dirty="0"/>
              <a:t> address 192.168.1.1 255.255.255.248 </a:t>
            </a:r>
          </a:p>
          <a:p>
            <a:pPr marL="0" indent="0">
              <a:buNone/>
            </a:pPr>
            <a:r>
              <a:rPr lang="en-US" dirty="0"/>
              <a:t>duplex auto speed auto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536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484BB-4F3E-448E-B4E7-CC8092F8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Introducción al Protocolo DHCP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5CA44-6166-4657-8DFF-E784CA40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protocolo DHCP (</a:t>
            </a:r>
            <a:r>
              <a:rPr lang="es-MX" dirty="0" err="1"/>
              <a:t>Dinamic</a:t>
            </a:r>
            <a:r>
              <a:rPr lang="es-MX" dirty="0"/>
              <a:t> Host </a:t>
            </a:r>
            <a:r>
              <a:rPr lang="es-MX" dirty="0" err="1"/>
              <a:t>Configuration</a:t>
            </a:r>
            <a:r>
              <a:rPr lang="es-MX" dirty="0"/>
              <a:t> </a:t>
            </a:r>
            <a:r>
              <a:rPr lang="es-MX" dirty="0" err="1"/>
              <a:t>Protocol</a:t>
            </a:r>
            <a:r>
              <a:rPr lang="es-MX" dirty="0"/>
              <a:t>) proporciona un mecanismo para intercambiar información de configuración a los distintos clientes en una red TCP/IP</a:t>
            </a:r>
          </a:p>
          <a:p>
            <a:r>
              <a:rPr lang="es-MX" dirty="0"/>
              <a:t>DHCP tiene dos componentes principales:</a:t>
            </a:r>
          </a:p>
          <a:p>
            <a:pPr lvl="1"/>
            <a:r>
              <a:rPr lang="es-MX" dirty="0"/>
              <a:t>Un protocolo para </a:t>
            </a:r>
            <a:r>
              <a:rPr lang="es-MX" sz="1800" b="1" dirty="0"/>
              <a:t>entregar los datos </a:t>
            </a:r>
            <a:r>
              <a:rPr lang="es-MX" dirty="0"/>
              <a:t>de configuración a los distintos clientes</a:t>
            </a:r>
          </a:p>
          <a:p>
            <a:pPr lvl="1"/>
            <a:r>
              <a:rPr lang="es-MX" dirty="0"/>
              <a:t>Un mecanismo para </a:t>
            </a:r>
            <a:r>
              <a:rPr lang="es-MX" sz="1800" b="1" dirty="0"/>
              <a:t>almacenar las direcciones</a:t>
            </a:r>
            <a:r>
              <a:rPr lang="es-MX" dirty="0"/>
              <a:t> de red servidas a los distintos clientes</a:t>
            </a:r>
          </a:p>
        </p:txBody>
      </p:sp>
    </p:spTree>
    <p:extLst>
      <p:ext uri="{BB962C8B-B14F-4D97-AF65-F5344CB8AC3E}">
        <p14:creationId xmlns:p14="http://schemas.microsoft.com/office/powerpoint/2010/main" val="66735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7D0C6-9C0F-4317-AA0E-0242B1F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00D76-3254-4F28-8F88-C7F954E8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DHCP se construye sobre un modelo cliente-servidor, donde un servidor DHCP designado se encarga de almacenar direcciones de red y entregar los parámetros de configuración a los clientes que se van a configurar de forma dinámica.</a:t>
            </a:r>
          </a:p>
        </p:txBody>
      </p:sp>
    </p:spTree>
    <p:extLst>
      <p:ext uri="{BB962C8B-B14F-4D97-AF65-F5344CB8AC3E}">
        <p14:creationId xmlns:p14="http://schemas.microsoft.com/office/powerpoint/2010/main" val="61836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7D0C6-9C0F-4317-AA0E-0242B1F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00D76-3254-4F28-8F88-C7F954E8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dos formas de asignar las direcciones IP</a:t>
            </a:r>
          </a:p>
          <a:p>
            <a:pPr lvl="1"/>
            <a:r>
              <a:rPr lang="es-MX" sz="1800" b="1" dirty="0"/>
              <a:t>Dinámico</a:t>
            </a:r>
            <a:r>
              <a:rPr lang="es-MX" dirty="0"/>
              <a:t>, en el que el DHCP asigna una dirección IP por un periodo de tiempo o hasta que el cliente libere esa dirección</a:t>
            </a:r>
          </a:p>
          <a:p>
            <a:pPr lvl="1"/>
            <a:r>
              <a:rPr lang="es-MX" sz="1800" b="1" dirty="0"/>
              <a:t>Manual</a:t>
            </a:r>
            <a:r>
              <a:rPr lang="es-MX" dirty="0"/>
              <a:t>, las direcciones son asignadas por un administrador de red y el DHCP se encarga de transportarlas hasta el cliente.</a:t>
            </a:r>
          </a:p>
        </p:txBody>
      </p:sp>
    </p:spTree>
    <p:extLst>
      <p:ext uri="{BB962C8B-B14F-4D97-AF65-F5344CB8AC3E}">
        <p14:creationId xmlns:p14="http://schemas.microsoft.com/office/powerpoint/2010/main" val="265878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7D0C6-9C0F-4317-AA0E-0242B1F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Almacenamiento dinámico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00D76-3254-4F28-8F88-C7F954E8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 la </a:t>
            </a:r>
            <a:r>
              <a:rPr lang="es-MX" sz="2000" b="1" dirty="0"/>
              <a:t>reutilización automática </a:t>
            </a:r>
            <a:r>
              <a:rPr lang="es-MX" dirty="0"/>
              <a:t>de las direcciones que no se vayan a utilizar más tiempo por el cliente al que fueron asignadas.</a:t>
            </a:r>
          </a:p>
          <a:p>
            <a:r>
              <a:rPr lang="es-MX" dirty="0"/>
              <a:t>Se usa para asignar direcciones a un cliente que se conectará a la red por un </a:t>
            </a:r>
            <a:r>
              <a:rPr lang="es-MX" sz="2000" b="1" dirty="0"/>
              <a:t>tiempo limitado </a:t>
            </a:r>
            <a:r>
              <a:rPr lang="es-MX" dirty="0"/>
              <a:t>o para compartir un grupo de direcciones IP entre un grupo de clientes que no las necesitan de forma permanente.</a:t>
            </a:r>
          </a:p>
          <a:p>
            <a:r>
              <a:rPr lang="es-MX" dirty="0"/>
              <a:t>Sirve para asignar direcciones IP a un nuevo cliente que esté conectado de forma permanente a una red donde las direcciones IP sean lo suficientemente escasas como para reclamarlas cuando los clientes antiguos se retiren.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202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7D0C6-9C0F-4317-AA0E-0242B1F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Almacenamiento manual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00D76-3254-4F28-8F88-C7F954E8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 al protocolo DHCP evitar los errores de configuración manual de los clientes a los que se vayan a asignar direcciones IP y que se encuentren en entornos donde la gestión de las direcciones IP quede fuera de la maquinaria del protocolo DHCP.</a:t>
            </a:r>
          </a:p>
        </p:txBody>
      </p:sp>
    </p:spTree>
    <p:extLst>
      <p:ext uri="{BB962C8B-B14F-4D97-AF65-F5344CB8AC3E}">
        <p14:creationId xmlns:p14="http://schemas.microsoft.com/office/powerpoint/2010/main" val="253563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7D0C6-9C0F-4317-AA0E-0242B1F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00D76-3254-4F28-8F88-C7F954E8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dos comportamientos básicos</a:t>
            </a:r>
          </a:p>
          <a:p>
            <a:pPr lvl="1"/>
            <a:r>
              <a:rPr lang="es-MX" sz="1800" b="1" dirty="0"/>
              <a:t>Agente </a:t>
            </a:r>
            <a:r>
              <a:rPr lang="es-MX" sz="1800" b="1" dirty="0" err="1"/>
              <a:t>relay</a:t>
            </a:r>
            <a:r>
              <a:rPr lang="es-MX" dirty="0"/>
              <a:t>, que se encarga de trasladar los mensajes dentro de un mismo segmento de red a un servidor DHCP conocido,</a:t>
            </a:r>
          </a:p>
          <a:p>
            <a:pPr lvl="1"/>
            <a:r>
              <a:rPr lang="es-MX" sz="1800" b="1" dirty="0"/>
              <a:t>Como servidor</a:t>
            </a:r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370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26AE6-25BC-4E9B-9D3A-B3FBD29D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1B1BA-1549-4D42-B2C4-0979D420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protocolo está diseñado para soportar clientes DHCP con la configuración de parámetros definida en las RFC de especificaciones de hosts.</a:t>
            </a:r>
          </a:p>
          <a:p>
            <a:r>
              <a:rPr lang="es-MX" dirty="0"/>
              <a:t>Después de obtener los parámetros de configuración a través del protocolo DHCP, los clientes deben ser capaces de intercambiar paquetes con otros hosts de la intranet o incluso de la internet si se dispone de direcciones para ello.</a:t>
            </a:r>
          </a:p>
          <a:p>
            <a:r>
              <a:rPr lang="es-MX" dirty="0"/>
              <a:t>No todos estos parámetros se requieren para una nueva inicialización de un cliente.</a:t>
            </a:r>
          </a:p>
        </p:txBody>
      </p:sp>
    </p:spTree>
    <p:extLst>
      <p:ext uri="{BB962C8B-B14F-4D97-AF65-F5344CB8AC3E}">
        <p14:creationId xmlns:p14="http://schemas.microsoft.com/office/powerpoint/2010/main" val="180165186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1720</Words>
  <Application>Microsoft Office PowerPoint</Application>
  <PresentationFormat>Panorámica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 Unicode MS</vt:lpstr>
      <vt:lpstr>Arial</vt:lpstr>
      <vt:lpstr>Century Gothic</vt:lpstr>
      <vt:lpstr>Wingdings 3</vt:lpstr>
      <vt:lpstr>Espiral</vt:lpstr>
      <vt:lpstr>DHCP</vt:lpstr>
      <vt:lpstr>Introducción DHCP</vt:lpstr>
      <vt:lpstr>Introducción al Protocolo DHCP</vt:lpstr>
      <vt:lpstr>Modelo de DHCP</vt:lpstr>
      <vt:lpstr>Introducción a DHCP</vt:lpstr>
      <vt:lpstr>Almacenamiento dinámico</vt:lpstr>
      <vt:lpstr>Almacenamiento manual</vt:lpstr>
      <vt:lpstr>Introducción a DHCP</vt:lpstr>
      <vt:lpstr>Introducción a DHCP</vt:lpstr>
      <vt:lpstr>Introducción a DHCP</vt:lpstr>
      <vt:lpstr>Protocolo DHCP</vt:lpstr>
      <vt:lpstr>Protocolo DHCP</vt:lpstr>
      <vt:lpstr>Protocolo DHCP</vt:lpstr>
      <vt:lpstr>Protocolo DHCP</vt:lpstr>
      <vt:lpstr>Protocolo DHCP</vt:lpstr>
      <vt:lpstr>Protocolo DHCP</vt:lpstr>
      <vt:lpstr>Formato de mensajes</vt:lpstr>
      <vt:lpstr>Formato de mensaje</vt:lpstr>
      <vt:lpstr>Formato de mensaje</vt:lpstr>
      <vt:lpstr>Formato de mensaje</vt:lpstr>
      <vt:lpstr>Formato de mensaje</vt:lpstr>
      <vt:lpstr>Ejemplo de configuración</vt:lpstr>
      <vt:lpstr>Configuración</vt:lpstr>
      <vt:lpstr>Nota</vt:lpstr>
      <vt:lpstr>Configuración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</dc:title>
  <dc:creator>Ricardo Mtz</dc:creator>
  <cp:lastModifiedBy>Ricardo Mtz</cp:lastModifiedBy>
  <cp:revision>3</cp:revision>
  <dcterms:created xsi:type="dcterms:W3CDTF">2019-05-07T22:30:40Z</dcterms:created>
  <dcterms:modified xsi:type="dcterms:W3CDTF">2020-11-30T13:45:25Z</dcterms:modified>
</cp:coreProperties>
</file>