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2" r:id="rId15"/>
    <p:sldId id="271" r:id="rId16"/>
    <p:sldId id="267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3B55E65-BEDD-4743-A1BC-14FFE524A7FE}">
          <p14:sldIdLst>
            <p14:sldId id="256"/>
          </p14:sldIdLst>
        </p14:section>
        <p14:section name="Introducción" id="{1639FBB3-3B77-44E2-96C5-0A0A9EE14877}">
          <p14:sldIdLst>
            <p14:sldId id="257"/>
            <p14:sldId id="273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2"/>
            <p14:sldId id="271"/>
            <p14:sldId id="267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637E4-2C61-42EC-97C1-1D866E8C66F7}" v="3" dt="2020-02-19T16:54:3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CA7637E4-2C61-42EC-97C1-1D866E8C66F7}"/>
    <pc:docChg chg="custSel modSld">
      <pc:chgData name="Ricardo Mtz" userId="28b94b4c2cc33072" providerId="LiveId" clId="{CA7637E4-2C61-42EC-97C1-1D866E8C66F7}" dt="2020-02-24T12:37:09.850" v="28" actId="113"/>
      <pc:docMkLst>
        <pc:docMk/>
      </pc:docMkLst>
      <pc:sldChg chg="modSp mod">
        <pc:chgData name="Ricardo Mtz" userId="28b94b4c2cc33072" providerId="LiveId" clId="{CA7637E4-2C61-42EC-97C1-1D866E8C66F7}" dt="2020-02-19T16:38:45.394" v="0" actId="33524"/>
        <pc:sldMkLst>
          <pc:docMk/>
          <pc:sldMk cId="1114319182" sldId="257"/>
        </pc:sldMkLst>
        <pc:spChg chg="mod">
          <ac:chgData name="Ricardo Mtz" userId="28b94b4c2cc33072" providerId="LiveId" clId="{CA7637E4-2C61-42EC-97C1-1D866E8C66F7}" dt="2020-02-19T16:38:45.394" v="0" actId="33524"/>
          <ac:spMkLst>
            <pc:docMk/>
            <pc:sldMk cId="1114319182" sldId="257"/>
            <ac:spMk id="3" creationId="{6E457AB5-2A80-4188-8262-9AC829AB7602}"/>
          </ac:spMkLst>
        </pc:spChg>
      </pc:sldChg>
      <pc:sldChg chg="modSp mod">
        <pc:chgData name="Ricardo Mtz" userId="28b94b4c2cc33072" providerId="LiveId" clId="{CA7637E4-2C61-42EC-97C1-1D866E8C66F7}" dt="2020-02-24T12:36:37.930" v="22" actId="113"/>
        <pc:sldMkLst>
          <pc:docMk/>
          <pc:sldMk cId="3726298166" sldId="259"/>
        </pc:sldMkLst>
        <pc:spChg chg="mod">
          <ac:chgData name="Ricardo Mtz" userId="28b94b4c2cc33072" providerId="LiveId" clId="{CA7637E4-2C61-42EC-97C1-1D866E8C66F7}" dt="2020-02-24T12:36:37.930" v="22" actId="113"/>
          <ac:spMkLst>
            <pc:docMk/>
            <pc:sldMk cId="3726298166" sldId="259"/>
            <ac:spMk id="3" creationId="{CB79B5DE-F02A-4315-880A-71AB189BF876}"/>
          </ac:spMkLst>
        </pc:spChg>
      </pc:sldChg>
      <pc:sldChg chg="modSp mod">
        <pc:chgData name="Ricardo Mtz" userId="28b94b4c2cc33072" providerId="LiveId" clId="{CA7637E4-2C61-42EC-97C1-1D866E8C66F7}" dt="2020-02-24T12:37:09.850" v="28" actId="113"/>
        <pc:sldMkLst>
          <pc:docMk/>
          <pc:sldMk cId="326175182" sldId="260"/>
        </pc:sldMkLst>
        <pc:spChg chg="mod">
          <ac:chgData name="Ricardo Mtz" userId="28b94b4c2cc33072" providerId="LiveId" clId="{CA7637E4-2C61-42EC-97C1-1D866E8C66F7}" dt="2020-02-24T12:37:09.850" v="28" actId="113"/>
          <ac:spMkLst>
            <pc:docMk/>
            <pc:sldMk cId="326175182" sldId="260"/>
            <ac:spMk id="3" creationId="{F0C8FB08-A718-4FE0-8669-990C64B69A98}"/>
          </ac:spMkLst>
        </pc:spChg>
      </pc:sldChg>
      <pc:sldChg chg="modSp">
        <pc:chgData name="Ricardo Mtz" userId="28b94b4c2cc33072" providerId="LiveId" clId="{CA7637E4-2C61-42EC-97C1-1D866E8C66F7}" dt="2020-02-19T16:54:39.257" v="3" actId="1076"/>
        <pc:sldMkLst>
          <pc:docMk/>
          <pc:sldMk cId="2175473161" sldId="270"/>
        </pc:sldMkLst>
        <pc:spChg chg="mod">
          <ac:chgData name="Ricardo Mtz" userId="28b94b4c2cc33072" providerId="LiveId" clId="{CA7637E4-2C61-42EC-97C1-1D866E8C66F7}" dt="2020-02-19T16:54:39.257" v="3" actId="1076"/>
          <ac:spMkLst>
            <pc:docMk/>
            <pc:sldMk cId="2175473161" sldId="270"/>
            <ac:spMk id="4" creationId="{F81213C4-A39A-4C24-A31E-EB92F521C881}"/>
          </ac:spMkLst>
        </pc:spChg>
      </pc:sldChg>
      <pc:sldChg chg="modSp mod">
        <pc:chgData name="Ricardo Mtz" userId="28b94b4c2cc33072" providerId="LiveId" clId="{CA7637E4-2C61-42EC-97C1-1D866E8C66F7}" dt="2020-02-19T16:55:28.137" v="9" actId="20577"/>
        <pc:sldMkLst>
          <pc:docMk/>
          <pc:sldMk cId="3911676199" sldId="274"/>
        </pc:sldMkLst>
        <pc:spChg chg="mod">
          <ac:chgData name="Ricardo Mtz" userId="28b94b4c2cc33072" providerId="LiveId" clId="{CA7637E4-2C61-42EC-97C1-1D866E8C66F7}" dt="2020-02-19T16:55:28.137" v="9" actId="20577"/>
          <ac:spMkLst>
            <pc:docMk/>
            <pc:sldMk cId="3911676199" sldId="274"/>
            <ac:spMk id="3" creationId="{C606BF44-A0B3-473D-B9C5-2E4CA2B61C0F}"/>
          </ac:spMkLst>
        </pc:spChg>
      </pc:sldChg>
      <pc:sldChg chg="modSp mod">
        <pc:chgData name="Ricardo Mtz" userId="28b94b4c2cc33072" providerId="LiveId" clId="{CA7637E4-2C61-42EC-97C1-1D866E8C66F7}" dt="2020-02-19T16:55:52.027" v="10" actId="404"/>
        <pc:sldMkLst>
          <pc:docMk/>
          <pc:sldMk cId="4038301855" sldId="275"/>
        </pc:sldMkLst>
        <pc:spChg chg="mod">
          <ac:chgData name="Ricardo Mtz" userId="28b94b4c2cc33072" providerId="LiveId" clId="{CA7637E4-2C61-42EC-97C1-1D866E8C66F7}" dt="2020-02-19T16:55:52.027" v="10" actId="404"/>
          <ac:spMkLst>
            <pc:docMk/>
            <pc:sldMk cId="4038301855" sldId="275"/>
            <ac:spMk id="3" creationId="{5FCBA3BE-F179-48CC-9453-2826DD06AE6D}"/>
          </ac:spMkLst>
        </pc:spChg>
      </pc:sldChg>
    </pc:docChg>
  </pc:docChgLst>
  <pc:docChgLst>
    <pc:chgData name="Ricardo Mtz" userId="28b94b4c2cc33072" providerId="LiveId" clId="{2B3CC576-62F5-464D-BB52-2B370E3B722E}"/>
  </pc:docChgLst>
  <pc:docChgLst>
    <pc:chgData name="Ricardo Mtz" userId="28b94b4c2cc33072" providerId="LiveId" clId="{DED03A3E-2FE2-4A00-9AC4-344B7589C5BA}"/>
    <pc:docChg chg="addSld modSld">
      <pc:chgData name="Ricardo Mtz" userId="28b94b4c2cc33072" providerId="LiveId" clId="{DED03A3E-2FE2-4A00-9AC4-344B7589C5BA}" dt="2019-09-19T16:47:41.583" v="33"/>
      <pc:docMkLst>
        <pc:docMk/>
      </pc:docMkLst>
      <pc:sldChg chg="modSp add">
        <pc:chgData name="Ricardo Mtz" userId="28b94b4c2cc33072" providerId="LiveId" clId="{DED03A3E-2FE2-4A00-9AC4-344B7589C5BA}" dt="2019-09-19T16:47:04.339" v="16"/>
        <pc:sldMkLst>
          <pc:docMk/>
          <pc:sldMk cId="3911676199" sldId="274"/>
        </pc:sldMkLst>
        <pc:spChg chg="mod">
          <ac:chgData name="Ricardo Mtz" userId="28b94b4c2cc33072" providerId="LiveId" clId="{DED03A3E-2FE2-4A00-9AC4-344B7589C5BA}" dt="2019-09-19T16:46:40.201" v="12" actId="20577"/>
          <ac:spMkLst>
            <pc:docMk/>
            <pc:sldMk cId="3911676199" sldId="274"/>
            <ac:spMk id="2" creationId="{A6B712CA-4658-42D8-A7D1-0F1223D06958}"/>
          </ac:spMkLst>
        </pc:spChg>
        <pc:spChg chg="mod">
          <ac:chgData name="Ricardo Mtz" userId="28b94b4c2cc33072" providerId="LiveId" clId="{DED03A3E-2FE2-4A00-9AC4-344B7589C5BA}" dt="2019-09-19T16:47:04.339" v="16"/>
          <ac:spMkLst>
            <pc:docMk/>
            <pc:sldMk cId="3911676199" sldId="274"/>
            <ac:spMk id="3" creationId="{C606BF44-A0B3-473D-B9C5-2E4CA2B61C0F}"/>
          </ac:spMkLst>
        </pc:spChg>
      </pc:sldChg>
      <pc:sldChg chg="modSp add">
        <pc:chgData name="Ricardo Mtz" userId="28b94b4c2cc33072" providerId="LiveId" clId="{DED03A3E-2FE2-4A00-9AC4-344B7589C5BA}" dt="2019-09-19T16:47:41.583" v="33"/>
        <pc:sldMkLst>
          <pc:docMk/>
          <pc:sldMk cId="4038301855" sldId="275"/>
        </pc:sldMkLst>
        <pc:spChg chg="mod">
          <ac:chgData name="Ricardo Mtz" userId="28b94b4c2cc33072" providerId="LiveId" clId="{DED03A3E-2FE2-4A00-9AC4-344B7589C5BA}" dt="2019-09-19T16:47:10.752" v="29" actId="20577"/>
          <ac:spMkLst>
            <pc:docMk/>
            <pc:sldMk cId="4038301855" sldId="275"/>
            <ac:spMk id="2" creationId="{6C6CED9B-50D8-4B15-9CF5-56928C17514E}"/>
          </ac:spMkLst>
        </pc:spChg>
        <pc:spChg chg="mod">
          <ac:chgData name="Ricardo Mtz" userId="28b94b4c2cc33072" providerId="LiveId" clId="{DED03A3E-2FE2-4A00-9AC4-344B7589C5BA}" dt="2019-09-19T16:47:41.583" v="33"/>
          <ac:spMkLst>
            <pc:docMk/>
            <pc:sldMk cId="4038301855" sldId="275"/>
            <ac:spMk id="3" creationId="{5FCBA3BE-F179-48CC-9453-2826DD06AE6D}"/>
          </ac:spMkLst>
        </pc:spChg>
      </pc:sldChg>
    </pc:docChg>
  </pc:docChgLst>
  <pc:docChgLst>
    <pc:chgData name="Ricardo Mtz" userId="28b94b4c2cc33072" providerId="LiveId" clId="{50D1E4F4-5D0C-4D3F-BC89-066B0674FF9C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02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0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34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4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61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7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8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1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3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0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ABBD5B-7B28-44A3-85B2-03D018946A13}" type="datetimeFigureOut">
              <a:rPr lang="es-MX" smtClean="0"/>
              <a:t>24/02/2020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00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D2D67-259D-4A3A-A327-4B4A94E4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s-MX" sz="5000" err="1"/>
              <a:t>Etherchannel</a:t>
            </a:r>
            <a:endParaRPr lang="es-MX" sz="5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F6FF5-ABF8-43BE-BB7A-87C801DA3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endParaRPr lang="es-MX" sz="2800"/>
          </a:p>
        </p:txBody>
      </p:sp>
    </p:spTree>
    <p:extLst>
      <p:ext uri="{BB962C8B-B14F-4D97-AF65-F5344CB8AC3E}">
        <p14:creationId xmlns:p14="http://schemas.microsoft.com/office/powerpoint/2010/main" val="247313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8184-D777-4F0D-BADC-82223068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Modos de funcionamiento de los puertos en </a:t>
            </a:r>
            <a:r>
              <a:rPr lang="es-MX" dirty="0" err="1"/>
              <a:t>PAgP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7CCD5-B545-4C64-9D1E-A4E9350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Desirable</a:t>
            </a:r>
            <a:r>
              <a:rPr lang="es-MX" dirty="0"/>
              <a:t>, permite que el puerto negocie el establecimiento del </a:t>
            </a:r>
            <a:r>
              <a:rPr lang="es-MX" dirty="0" err="1"/>
              <a:t>EtehrChannel</a:t>
            </a:r>
            <a:r>
              <a:rPr lang="es-MX" dirty="0"/>
              <a:t> mediante </a:t>
            </a:r>
            <a:r>
              <a:rPr lang="es-MX" dirty="0" err="1"/>
              <a:t>PAgP</a:t>
            </a:r>
            <a:endParaRPr lang="es-MX" dirty="0"/>
          </a:p>
          <a:p>
            <a:r>
              <a:rPr lang="es-MX" dirty="0"/>
              <a:t>Auto, espera a recibir paquetes para negociar 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/>
              <a:t>Off, evita que los puertos establezcan un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On</a:t>
            </a:r>
            <a:r>
              <a:rPr lang="es-MX" dirty="0"/>
              <a:t>, activa el </a:t>
            </a:r>
            <a:r>
              <a:rPr lang="es-MX" dirty="0" err="1"/>
              <a:t>EtherChannel</a:t>
            </a:r>
            <a:r>
              <a:rPr lang="es-MX" dirty="0"/>
              <a:t> pero deshabilita </a:t>
            </a:r>
            <a:r>
              <a:rPr lang="es-MX" dirty="0" err="1"/>
              <a:t>PAgP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12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7A19-B76B-4EFF-BB9A-5F259A0E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LAPC, Link </a:t>
            </a:r>
            <a:r>
              <a:rPr lang="es-MX" dirty="0" err="1"/>
              <a:t>Aggregation</a:t>
            </a:r>
            <a:r>
              <a:rPr lang="es-MX" dirty="0"/>
              <a:t> Control </a:t>
            </a:r>
            <a:r>
              <a:rPr lang="es-MX" dirty="0" err="1"/>
              <a:t>Protocol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30DCB-10E4-4EFF-B7C0-C1FFCBCD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Definido en el estándar IEEE 802.3ad</a:t>
            </a:r>
          </a:p>
          <a:p>
            <a:r>
              <a:rPr lang="es-MX" dirty="0"/>
              <a:t>Es muy similar al protocolo anterior, solo que en este caso los roles de cada extremo se asignan a partir de prioridades</a:t>
            </a:r>
          </a:p>
          <a:p>
            <a:r>
              <a:rPr lang="es-MX" dirty="0"/>
              <a:t>La definición de prioridad viene dada de la misma forma que en STP.</a:t>
            </a:r>
          </a:p>
          <a:p>
            <a:pPr lvl="1"/>
            <a:r>
              <a:rPr lang="es-MX" dirty="0"/>
              <a:t>La prioridad del puerto se define con dos bytes de prioridad mas la dirección MAC</a:t>
            </a:r>
          </a:p>
          <a:p>
            <a:pPr lvl="1"/>
            <a:r>
              <a:rPr lang="es-MX" dirty="0"/>
              <a:t>El valor mas pequeño indica mayor prioridad</a:t>
            </a:r>
          </a:p>
          <a:p>
            <a:r>
              <a:rPr lang="es-MX" dirty="0"/>
              <a:t>Se pueden definir hasta 16 puertos para un </a:t>
            </a:r>
            <a:r>
              <a:rPr lang="es-MX" dirty="0" err="1"/>
              <a:t>EtherChannel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04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83D28-3816-4064-B9C0-7F5A5E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Modos de funcionamiento de puertos en LACP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01C1F-A3B4-4E6F-B789-BA410F9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Active, el puerto envía paquetes para iniciar la negociación del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Passive</a:t>
            </a:r>
            <a:r>
              <a:rPr lang="es-MX" dirty="0"/>
              <a:t>, el puerto espera por paquetes LACP para iniciar la negociación del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/>
              <a:t>Off, evita que se establezca un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On</a:t>
            </a:r>
            <a:r>
              <a:rPr lang="es-MX" dirty="0"/>
              <a:t>, activa el </a:t>
            </a:r>
            <a:r>
              <a:rPr lang="es-MX" dirty="0" err="1"/>
              <a:t>EtherChannel</a:t>
            </a:r>
            <a:r>
              <a:rPr lang="es-MX" dirty="0"/>
              <a:t> pero deshabilita LACP.</a:t>
            </a:r>
          </a:p>
        </p:txBody>
      </p:sp>
    </p:spTree>
    <p:extLst>
      <p:ext uri="{BB962C8B-B14F-4D97-AF65-F5344CB8AC3E}">
        <p14:creationId xmlns:p14="http://schemas.microsoft.com/office/powerpoint/2010/main" val="1621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7C1CF-CD9E-483A-8DE7-3BA4771A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6D3D0-40B6-432B-9784-32916856A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1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25C35-6EBC-4EFA-93C1-761BD8C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con </a:t>
            </a:r>
            <a:r>
              <a:rPr lang="es-MX" dirty="0" err="1"/>
              <a:t>PAgP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77C3D-F97F-4326-93DE-C93DEBB9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50"/>
            <a:ext cx="107260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channel-protocol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desirable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02655-9F13-4A09-8125-DEA92B9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con LACP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8EB6B9-8A8C-410E-8E76-E6354350F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50"/>
            <a:ext cx="102707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channel-protocol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lacp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4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7AC6-905F-4E16-A8CE-61F5AB4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modo manual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C9E33D-92E8-4FC9-B164-F17A7357E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97"/>
            <a:ext cx="1022587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–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C4A7-4992-43FA-A8C4-076DC1D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como enlace troncal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1213C4-A39A-4C24-A31E-EB92F521C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9392" y="2255828"/>
            <a:ext cx="90444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port-channel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switchport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trunk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switchport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trunk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allowed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vlan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1-2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7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712CA-4658-42D8-A7D1-0F1223D0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6BF44-A0B3-473D-B9C5-2E4CA2B6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Existe una variedad de comandos para verificar una configuración EtherChannel.</a:t>
            </a:r>
          </a:p>
          <a:p>
            <a:r>
              <a:rPr lang="es-MX" sz="2400" dirty="0"/>
              <a:t>Primero, el comando </a:t>
            </a:r>
            <a:r>
              <a:rPr lang="es-MX" sz="2400" b="1" dirty="0"/>
              <a:t>show interface </a:t>
            </a:r>
            <a:r>
              <a:rPr lang="es-MX" sz="2400" b="1" dirty="0" err="1"/>
              <a:t>port-channel</a:t>
            </a:r>
            <a:r>
              <a:rPr lang="es-MX" sz="2400" dirty="0"/>
              <a:t> muestra el estado general de la interfaz de canal de puertos. </a:t>
            </a:r>
          </a:p>
          <a:p>
            <a:r>
              <a:rPr lang="es-MX" sz="2400" dirty="0"/>
              <a:t>Cuando se configuren varias interfaces de canal de puertos en el mismo dispositivo, use el comando </a:t>
            </a:r>
            <a:r>
              <a:rPr lang="es-MX" sz="2400" b="1" dirty="0"/>
              <a:t>show </a:t>
            </a:r>
            <a:r>
              <a:rPr lang="es-MX" sz="2400" b="1" dirty="0" err="1"/>
              <a:t>etherchannel</a:t>
            </a:r>
            <a:r>
              <a:rPr lang="es-MX" sz="2400" b="1" dirty="0"/>
              <a:t> </a:t>
            </a:r>
            <a:r>
              <a:rPr lang="es-MX" sz="2400" b="1" dirty="0" err="1"/>
              <a:t>summary</a:t>
            </a:r>
            <a:r>
              <a:rPr lang="es-MX" sz="2400" dirty="0"/>
              <a:t> para mostrar una única línea de información por canal de puertos. </a:t>
            </a:r>
          </a:p>
        </p:txBody>
      </p:sp>
    </p:spTree>
    <p:extLst>
      <p:ext uri="{BB962C8B-B14F-4D97-AF65-F5344CB8AC3E}">
        <p14:creationId xmlns:p14="http://schemas.microsoft.com/office/powerpoint/2010/main" val="391167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CED9B-50D8-4B15-9CF5-56928C17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BA3BE-F179-48CC-9453-2826DD06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Use el comando </a:t>
            </a:r>
            <a:r>
              <a:rPr lang="es-MX" sz="2400" b="1" dirty="0"/>
              <a:t>show </a:t>
            </a:r>
            <a:r>
              <a:rPr lang="es-MX" sz="2400" b="1" dirty="0" err="1"/>
              <a:t>etherchannel</a:t>
            </a:r>
            <a:r>
              <a:rPr lang="es-MX" sz="2400" b="1" dirty="0"/>
              <a:t> </a:t>
            </a:r>
            <a:r>
              <a:rPr lang="es-MX" sz="2400" b="1" dirty="0" err="1"/>
              <a:t>port-channel</a:t>
            </a:r>
            <a:r>
              <a:rPr lang="es-MX" sz="2400" dirty="0"/>
              <a:t> para mostrar la información sobre una interfaz de canal de puertos específica.</a:t>
            </a:r>
          </a:p>
          <a:p>
            <a:r>
              <a:rPr lang="es-MX" sz="2400" dirty="0"/>
              <a:t>En cualquier miembro de una interfaz física de un grupo EtherChannel, el comando </a:t>
            </a:r>
            <a:r>
              <a:rPr lang="es-MX" sz="2400" b="1" dirty="0"/>
              <a:t>show interfaces </a:t>
            </a:r>
            <a:r>
              <a:rPr lang="es-MX" sz="2400" b="1" dirty="0" err="1"/>
              <a:t>etherchannel</a:t>
            </a:r>
            <a:r>
              <a:rPr lang="es-MX" sz="2400" dirty="0"/>
              <a:t> puede proporcionar información sobre la función de la interfaz en el EtherChannel</a:t>
            </a:r>
          </a:p>
        </p:txBody>
      </p:sp>
    </p:spTree>
    <p:extLst>
      <p:ext uri="{BB962C8B-B14F-4D97-AF65-F5344CB8AC3E}">
        <p14:creationId xmlns:p14="http://schemas.microsoft.com/office/powerpoint/2010/main" val="40383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2E008-AEA0-4CE0-93DC-0A60F794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Etherchannel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57AB5-2A80-4188-8262-9AC829AB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tecnología construida a partir del estándar 802.3 full-dúplex </a:t>
            </a:r>
            <a:r>
              <a:rPr lang="es-MX" dirty="0" err="1"/>
              <a:t>Fast</a:t>
            </a:r>
            <a:r>
              <a:rPr lang="es-MX" dirty="0"/>
              <a:t> Ethernet</a:t>
            </a:r>
          </a:p>
          <a:p>
            <a:r>
              <a:rPr lang="es-MX" dirty="0"/>
              <a:t>Permite la agrupación lógica de varias conexiones físicas, que manejen como una sola conexión para mejorar su desempeño.</a:t>
            </a:r>
          </a:p>
          <a:p>
            <a:r>
              <a:rPr lang="es-MX" dirty="0"/>
              <a:t>Esta agrupación se maneja como una sola conexión</a:t>
            </a:r>
          </a:p>
          <a:p>
            <a:r>
              <a:rPr lang="es-MX" dirty="0"/>
              <a:t>Suma las velocidades nominales de cada uno de los enlaces que la conforman</a:t>
            </a:r>
          </a:p>
          <a:p>
            <a:r>
              <a:rPr lang="es-MX" dirty="0"/>
              <a:t>De esta forma tenemos un enlace de alta velocidad</a:t>
            </a:r>
          </a:p>
          <a:p>
            <a:r>
              <a:rPr lang="es-MX" dirty="0"/>
              <a:t>Es una extensión de la tecnología </a:t>
            </a:r>
            <a:r>
              <a:rPr lang="es-MX" dirty="0" err="1"/>
              <a:t>Kalpana</a:t>
            </a:r>
            <a:r>
              <a:rPr lang="es-MX" dirty="0"/>
              <a:t> de los noventas.</a:t>
            </a:r>
          </a:p>
        </p:txBody>
      </p:sp>
    </p:spTree>
    <p:extLst>
      <p:ext uri="{BB962C8B-B14F-4D97-AF65-F5344CB8AC3E}">
        <p14:creationId xmlns:p14="http://schemas.microsoft.com/office/powerpoint/2010/main" val="11143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0371-53B5-4554-B734-57F46778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Etherchannel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EC5521B-E8D7-419B-AC87-092A7038A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2464594"/>
            <a:ext cx="4838700" cy="3152775"/>
          </a:xfrm>
        </p:spPr>
      </p:pic>
    </p:spTree>
    <p:extLst>
      <p:ext uri="{BB962C8B-B14F-4D97-AF65-F5344CB8AC3E}">
        <p14:creationId xmlns:p14="http://schemas.microsoft.com/office/powerpoint/2010/main" val="5984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0E5B3-CBC2-4DAF-9FB6-D5C66B4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D9613-5827-4FFB-A951-C34438F7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Soporta hasta un máximo de 8 puertos </a:t>
            </a:r>
            <a:r>
              <a:rPr lang="es-MX" dirty="0" err="1"/>
              <a:t>FastEthernet</a:t>
            </a:r>
            <a:r>
              <a:rPr lang="es-MX" dirty="0"/>
              <a:t>, </a:t>
            </a:r>
            <a:r>
              <a:rPr lang="es-MX" dirty="0" err="1"/>
              <a:t>GigaEthernet</a:t>
            </a:r>
            <a:r>
              <a:rPr lang="es-MX" dirty="0"/>
              <a:t> o 10GigabitEthernet</a:t>
            </a:r>
          </a:p>
          <a:p>
            <a:r>
              <a:rPr lang="es-MX" dirty="0"/>
              <a:t>Las conexiones </a:t>
            </a:r>
            <a:r>
              <a:rPr lang="es-MX" dirty="0" err="1"/>
              <a:t>EtherChannel</a:t>
            </a:r>
            <a:r>
              <a:rPr lang="es-MX" dirty="0"/>
              <a:t> pueden interconectar </a:t>
            </a:r>
            <a:r>
              <a:rPr lang="es-MX" dirty="0" err="1"/>
              <a:t>switches</a:t>
            </a:r>
            <a:r>
              <a:rPr lang="es-MX" dirty="0"/>
              <a:t>, </a:t>
            </a:r>
            <a:r>
              <a:rPr lang="es-MX" dirty="0" err="1"/>
              <a:t>routers</a:t>
            </a:r>
            <a:r>
              <a:rPr lang="es-MX" dirty="0"/>
              <a:t> o host.</a:t>
            </a:r>
          </a:p>
          <a:p>
            <a:r>
              <a:rPr lang="es-MX" dirty="0"/>
              <a:t>Los puertos usados deben tener la mismas características y configuraciones, aunque su velocidad puede ser diferente.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8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D8BFC-3F08-48FA-95CB-651B05E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MX" sz="2800">
                <a:solidFill>
                  <a:schemeClr val="tx1"/>
                </a:solidFill>
              </a:rPr>
              <a:t>Ventajas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9B5DE-F02A-4315-880A-71AB189B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s-MX" dirty="0"/>
              <a:t>En una conexión </a:t>
            </a:r>
            <a:r>
              <a:rPr lang="es-MX" sz="2400" b="1" dirty="0"/>
              <a:t>robusta y estable</a:t>
            </a:r>
            <a:r>
              <a:rPr lang="es-MX" dirty="0"/>
              <a:t>. Cuando alguna interfaz falla, la tecnología redirige el tráfico al resto de los enlaces. Dicha reconfiguración es completamente transparente para el usuario</a:t>
            </a:r>
          </a:p>
          <a:p>
            <a:r>
              <a:rPr lang="es-MX" b="1" dirty="0"/>
              <a:t>Es </a:t>
            </a:r>
            <a:r>
              <a:rPr lang="es-MX" sz="2400" b="1" dirty="0"/>
              <a:t>escalable</a:t>
            </a:r>
            <a:r>
              <a:rPr lang="es-MX" b="1" dirty="0"/>
              <a:t> </a:t>
            </a:r>
            <a:r>
              <a:rPr lang="es-MX" dirty="0"/>
              <a:t>dependiendo de las necesidades y mejoras. Es posible agregar el ancho de banda, aunque las interfaces no tengan la misma velocidad</a:t>
            </a:r>
          </a:p>
          <a:p>
            <a:r>
              <a:rPr lang="es-MX" dirty="0"/>
              <a:t>Se puede </a:t>
            </a:r>
            <a:r>
              <a:rPr lang="es-MX" sz="2400" b="1" dirty="0"/>
              <a:t>usar en cualquier parte </a:t>
            </a:r>
            <a:r>
              <a:rPr lang="es-MX" dirty="0"/>
              <a:t>de la red, para evitar cuellos de botella.</a:t>
            </a:r>
          </a:p>
          <a:p>
            <a:r>
              <a:rPr lang="es-MX" dirty="0"/>
              <a:t>Permite </a:t>
            </a:r>
            <a:r>
              <a:rPr lang="es-MX" sz="2400" b="1" dirty="0"/>
              <a:t>reparto de carga</a:t>
            </a:r>
            <a:r>
              <a:rPr lang="es-MX" dirty="0"/>
              <a:t>. La carga se distribuye en los diferentes enlaces que lo conforman . Mejorando el rendimiento y creando caminos paralelos redundantes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29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607484-463B-4522-9487-3B930D75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MX" sz="2800">
                <a:solidFill>
                  <a:schemeClr val="tx1"/>
                </a:solidFill>
              </a:rPr>
              <a:t>Ventajas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8FB08-A718-4FE0-8669-990C64B6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s-MX" dirty="0"/>
              <a:t>El incremento de la capacidad </a:t>
            </a:r>
            <a:r>
              <a:rPr lang="es-MX" sz="2400" b="1" dirty="0"/>
              <a:t>no requiere una actualización de hardware</a:t>
            </a:r>
            <a:endParaRPr lang="es-MX" b="1" dirty="0"/>
          </a:p>
          <a:p>
            <a:r>
              <a:rPr lang="es-MX" dirty="0"/>
              <a:t>La tecnología </a:t>
            </a:r>
            <a:r>
              <a:rPr lang="es-MX" dirty="0" err="1"/>
              <a:t>EtherChannel</a:t>
            </a:r>
            <a:r>
              <a:rPr lang="es-MX" dirty="0"/>
              <a:t> </a:t>
            </a:r>
            <a:r>
              <a:rPr lang="es-MX" sz="2400" b="1" dirty="0"/>
              <a:t>está disponible para todas las velocidades </a:t>
            </a:r>
            <a:r>
              <a:rPr lang="es-MX" dirty="0"/>
              <a:t>de los enlaces ethernet.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53841-2093-4FEB-B44A-4335F6D0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Compatibilidad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95259-15EE-4FFC-BEA2-4F752ACD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puede configurar con:</a:t>
            </a:r>
          </a:p>
          <a:p>
            <a:pPr lvl="1"/>
            <a:r>
              <a:rPr lang="es-MX" dirty="0"/>
              <a:t>VLAN </a:t>
            </a:r>
            <a:r>
              <a:rPr lang="es-MX" dirty="0" err="1"/>
              <a:t>trunk</a:t>
            </a:r>
            <a:endParaRPr lang="es-MX" dirty="0"/>
          </a:p>
          <a:p>
            <a:pPr lvl="1"/>
            <a:r>
              <a:rPr lang="es-MX" dirty="0"/>
              <a:t>VTP</a:t>
            </a:r>
          </a:p>
          <a:p>
            <a:pPr lvl="1"/>
            <a:r>
              <a:rPr lang="es-MX"/>
              <a:t>IEEE 802.3Q</a:t>
            </a:r>
          </a:p>
          <a:p>
            <a:pPr lvl="1"/>
            <a:r>
              <a:rPr lang="es-MX"/>
              <a:t>CISCO </a:t>
            </a:r>
            <a:r>
              <a:rPr lang="es-MX" dirty="0"/>
              <a:t>ISL</a:t>
            </a:r>
          </a:p>
          <a:p>
            <a:pPr lvl="1"/>
            <a:r>
              <a:rPr lang="es-MX" dirty="0"/>
              <a:t>STP</a:t>
            </a:r>
          </a:p>
          <a:p>
            <a:r>
              <a:rPr lang="es-MX" dirty="0"/>
              <a:t>Interoperabilidad con CWDM (</a:t>
            </a:r>
            <a:r>
              <a:rPr lang="es-MX" dirty="0" err="1"/>
              <a:t>Coarse</a:t>
            </a:r>
            <a:r>
              <a:rPr lang="es-MX" dirty="0"/>
              <a:t> </a:t>
            </a:r>
            <a:r>
              <a:rPr lang="es-MX" dirty="0" err="1"/>
              <a:t>Wavelength</a:t>
            </a:r>
            <a:r>
              <a:rPr lang="es-MX" dirty="0"/>
              <a:t>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Multiplexing</a:t>
            </a:r>
            <a:r>
              <a:rPr lang="es-MX" dirty="0"/>
              <a:t>), que permite el tráfico agregado en el enlace </a:t>
            </a:r>
            <a:r>
              <a:rPr lang="es-MX" dirty="0" err="1"/>
              <a:t>EtherChannel</a:t>
            </a:r>
            <a:r>
              <a:rPr lang="es-MX" dirty="0"/>
              <a:t> para multiplexación con fibra óptica.</a:t>
            </a:r>
          </a:p>
          <a:p>
            <a:r>
              <a:rPr lang="es-MX" dirty="0"/>
              <a:t>Los puertos físicos del </a:t>
            </a:r>
            <a:r>
              <a:rPr lang="es-MX" dirty="0" err="1"/>
              <a:t>EtherChannel</a:t>
            </a:r>
            <a:r>
              <a:rPr lang="es-MX" dirty="0"/>
              <a:t> deben estar en el mismo </a:t>
            </a:r>
            <a:r>
              <a:rPr lang="es-MX" dirty="0" err="1"/>
              <a:t>switch</a:t>
            </a:r>
            <a:r>
              <a:rPr lang="es-MX" dirty="0"/>
              <a:t>. El protocolo SMLT Split Multi-link </a:t>
            </a:r>
            <a:r>
              <a:rPr lang="es-MX" dirty="0" err="1"/>
              <a:t>trunking</a:t>
            </a:r>
            <a:r>
              <a:rPr lang="es-MX" dirty="0"/>
              <a:t> evita este problema.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45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B9CF-7E17-4BFC-9E27-5D51A3A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69B7E-A2F9-47BF-9E34-350BD41B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protocolos para configurar </a:t>
            </a:r>
            <a:r>
              <a:rPr lang="es-MX" dirty="0" err="1"/>
              <a:t>EtherChannel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PAgP</a:t>
            </a:r>
            <a:r>
              <a:rPr lang="es-MX" dirty="0"/>
              <a:t>, Port </a:t>
            </a:r>
            <a:r>
              <a:rPr lang="es-MX" dirty="0" err="1"/>
              <a:t>Aggregation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  <a:p>
            <a:pPr lvl="1"/>
            <a:r>
              <a:rPr lang="es-MX" dirty="0"/>
              <a:t>LACP, Link </a:t>
            </a:r>
            <a:r>
              <a:rPr lang="es-MX" dirty="0" err="1"/>
              <a:t>Aggregation</a:t>
            </a:r>
            <a:r>
              <a:rPr lang="es-MX" dirty="0"/>
              <a:t> Control </a:t>
            </a:r>
            <a:r>
              <a:rPr lang="es-MX" dirty="0" err="1"/>
              <a:t>Protocol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64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23CD-B177-443F-92EB-EAF919B8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PAgP</a:t>
            </a:r>
            <a:r>
              <a:rPr lang="es-MX" dirty="0"/>
              <a:t>, Port </a:t>
            </a:r>
            <a:r>
              <a:rPr lang="es-MX" dirty="0" err="1"/>
              <a:t>Aggregation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3527-DE25-472C-A50A-91FC5144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protocolo propiedad de CISCO. </a:t>
            </a:r>
          </a:p>
          <a:p>
            <a:r>
              <a:rPr lang="es-MX" dirty="0"/>
              <a:t>Los paquetes son intercambiados entre </a:t>
            </a:r>
            <a:r>
              <a:rPr lang="es-MX" dirty="0" err="1"/>
              <a:t>switch</a:t>
            </a:r>
            <a:r>
              <a:rPr lang="es-MX" dirty="0"/>
              <a:t> a través de enlaces configurados para ello.</a:t>
            </a:r>
          </a:p>
          <a:p>
            <a:r>
              <a:rPr lang="es-MX" dirty="0"/>
              <a:t>Para que funcione, los dos puertos deben estar configurados de forma idéntica</a:t>
            </a:r>
          </a:p>
          <a:p>
            <a:r>
              <a:rPr lang="es-MX" dirty="0"/>
              <a:t>Si se necesita hacer alguna modificación en la configuración, se recomienda hacerlo sobre la interfaz </a:t>
            </a:r>
            <a:r>
              <a:rPr lang="es-MX" dirty="0" err="1"/>
              <a:t>EtherChannel</a:t>
            </a:r>
            <a:r>
              <a:rPr lang="es-MX" dirty="0"/>
              <a:t> para que los cambios afecten a todos los puertos miembros de forma simultanea.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92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864</Words>
  <Application>Microsoft Office PowerPoint</Application>
  <PresentationFormat>Panorámica</PresentationFormat>
  <Paragraphs>95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Century Gothic</vt:lpstr>
      <vt:lpstr>Wingdings 2</vt:lpstr>
      <vt:lpstr>Citable</vt:lpstr>
      <vt:lpstr>Etherchannel</vt:lpstr>
      <vt:lpstr>Etherchannel</vt:lpstr>
      <vt:lpstr>Etherchannel</vt:lpstr>
      <vt:lpstr>Características</vt:lpstr>
      <vt:lpstr>Ventajas</vt:lpstr>
      <vt:lpstr>Ventajas</vt:lpstr>
      <vt:lpstr>Compatibilidad</vt:lpstr>
      <vt:lpstr>Protocolos</vt:lpstr>
      <vt:lpstr>PAgP, Port Aggregation Protocol</vt:lpstr>
      <vt:lpstr>Modos de funcionamiento de los puertos en PAgP</vt:lpstr>
      <vt:lpstr>LAPC, Link Aggregation Control Protocol</vt:lpstr>
      <vt:lpstr>Modos de funcionamiento de puertos en LACP</vt:lpstr>
      <vt:lpstr>Configuración</vt:lpstr>
      <vt:lpstr>Configuración con PAgP</vt:lpstr>
      <vt:lpstr>Configuración con LACP</vt:lpstr>
      <vt:lpstr>Configuración en modo manual</vt:lpstr>
      <vt:lpstr>Configuración como enlace troncal </vt:lpstr>
      <vt:lpstr>Verificación</vt:lpstr>
      <vt:lpstr>Verificación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Etherchannel</dc:title>
  <dc:creator>Ricardo Mtz</dc:creator>
  <cp:lastModifiedBy>Ricardo Mtz</cp:lastModifiedBy>
  <cp:revision>1</cp:revision>
  <dcterms:created xsi:type="dcterms:W3CDTF">2019-02-14T16:36:23Z</dcterms:created>
  <dcterms:modified xsi:type="dcterms:W3CDTF">2020-02-24T12:37:18Z</dcterms:modified>
</cp:coreProperties>
</file>