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3378A76C-53D3-464C-AF2F-D1045A2A4BF6}"/>
    <pc:docChg chg="modSld">
      <pc:chgData name="Ricardo Mtz" userId="28b94b4c2cc33072" providerId="LiveId" clId="{3378A76C-53D3-464C-AF2F-D1045A2A4BF6}" dt="2020-10-15T00:51:14.563" v="1" actId="20577"/>
      <pc:docMkLst>
        <pc:docMk/>
      </pc:docMkLst>
      <pc:sldChg chg="modSp mod">
        <pc:chgData name="Ricardo Mtz" userId="28b94b4c2cc33072" providerId="LiveId" clId="{3378A76C-53D3-464C-AF2F-D1045A2A4BF6}" dt="2020-10-15T00:51:07.870" v="0" actId="20577"/>
        <pc:sldMkLst>
          <pc:docMk/>
          <pc:sldMk cId="436870696" sldId="277"/>
        </pc:sldMkLst>
        <pc:spChg chg="mod">
          <ac:chgData name="Ricardo Mtz" userId="28b94b4c2cc33072" providerId="LiveId" clId="{3378A76C-53D3-464C-AF2F-D1045A2A4BF6}" dt="2020-10-15T00:51:07.870" v="0" actId="20577"/>
          <ac:spMkLst>
            <pc:docMk/>
            <pc:sldMk cId="436870696" sldId="277"/>
            <ac:spMk id="3" creationId="{C3ED8983-1DD0-4100-BED4-F224C6669462}"/>
          </ac:spMkLst>
        </pc:spChg>
      </pc:sldChg>
      <pc:sldChg chg="modSp mod">
        <pc:chgData name="Ricardo Mtz" userId="28b94b4c2cc33072" providerId="LiveId" clId="{3378A76C-53D3-464C-AF2F-D1045A2A4BF6}" dt="2020-10-15T00:51:14.563" v="1" actId="20577"/>
        <pc:sldMkLst>
          <pc:docMk/>
          <pc:sldMk cId="1677690014" sldId="278"/>
        </pc:sldMkLst>
        <pc:spChg chg="mod">
          <ac:chgData name="Ricardo Mtz" userId="28b94b4c2cc33072" providerId="LiveId" clId="{3378A76C-53D3-464C-AF2F-D1045A2A4BF6}" dt="2020-10-15T00:51:14.563" v="1" actId="20577"/>
          <ac:spMkLst>
            <pc:docMk/>
            <pc:sldMk cId="1677690014" sldId="278"/>
            <ac:spMk id="3" creationId="{4AD595FF-CAAD-45F7-BAF8-DE4B7A8F2A53}"/>
          </ac:spMkLst>
        </pc:spChg>
      </pc:sldChg>
    </pc:docChg>
  </pc:docChgLst>
  <pc:docChgLst>
    <pc:chgData name="Ricardo Mtz" userId="28b94b4c2cc33072" providerId="LiveId" clId="{68144266-8EC5-4EEF-AD06-BFAB0D0A43ED}"/>
    <pc:docChg chg="undo custSel addSld delSld modSld sldOrd">
      <pc:chgData name="Ricardo Mtz" userId="28b94b4c2cc33072" providerId="LiveId" clId="{68144266-8EC5-4EEF-AD06-BFAB0D0A43ED}" dt="2019-12-02T17:58:11.989" v="4906" actId="20577"/>
      <pc:docMkLst>
        <pc:docMk/>
      </pc:docMkLst>
      <pc:sldChg chg="modSp add mod">
        <pc:chgData name="Ricardo Mtz" userId="28b94b4c2cc33072" providerId="LiveId" clId="{68144266-8EC5-4EEF-AD06-BFAB0D0A43ED}" dt="2019-11-28T16:21:10.731" v="121" actId="20577"/>
        <pc:sldMkLst>
          <pc:docMk/>
          <pc:sldMk cId="2583695913" sldId="256"/>
        </pc:sldMkLst>
        <pc:spChg chg="mod">
          <ac:chgData name="Ricardo Mtz" userId="28b94b4c2cc33072" providerId="LiveId" clId="{68144266-8EC5-4EEF-AD06-BFAB0D0A43ED}" dt="2019-11-28T16:20:00.558" v="52" actId="20577"/>
          <ac:spMkLst>
            <pc:docMk/>
            <pc:sldMk cId="2583695913" sldId="256"/>
            <ac:spMk id="2" creationId="{BB753173-7019-4C0A-9AB7-F6BC66D7147F}"/>
          </ac:spMkLst>
        </pc:spChg>
        <pc:spChg chg="mod">
          <ac:chgData name="Ricardo Mtz" userId="28b94b4c2cc33072" providerId="LiveId" clId="{68144266-8EC5-4EEF-AD06-BFAB0D0A43ED}" dt="2019-11-28T16:21:10.731" v="121" actId="20577"/>
          <ac:spMkLst>
            <pc:docMk/>
            <pc:sldMk cId="2583695913" sldId="256"/>
            <ac:spMk id="3" creationId="{BE367C8B-6301-485B-9879-74E15ADE4008}"/>
          </ac:spMkLst>
        </pc:spChg>
      </pc:sldChg>
      <pc:sldChg chg="addSp delSp modSp add mod">
        <pc:chgData name="Ricardo Mtz" userId="28b94b4c2cc33072" providerId="LiveId" clId="{68144266-8EC5-4EEF-AD06-BFAB0D0A43ED}" dt="2019-11-28T16:28:35.149" v="441" actId="20577"/>
        <pc:sldMkLst>
          <pc:docMk/>
          <pc:sldMk cId="1101564398" sldId="257"/>
        </pc:sldMkLst>
        <pc:spChg chg="del">
          <ac:chgData name="Ricardo Mtz" userId="28b94b4c2cc33072" providerId="LiveId" clId="{68144266-8EC5-4EEF-AD06-BFAB0D0A43ED}" dt="2019-11-28T16:21:22.099" v="123"/>
          <ac:spMkLst>
            <pc:docMk/>
            <pc:sldMk cId="1101564398" sldId="257"/>
            <ac:spMk id="2" creationId="{CDF91CE1-B52E-4E35-8AE4-D9EE2CE0048A}"/>
          </ac:spMkLst>
        </pc:spChg>
        <pc:spChg chg="del">
          <ac:chgData name="Ricardo Mtz" userId="28b94b4c2cc33072" providerId="LiveId" clId="{68144266-8EC5-4EEF-AD06-BFAB0D0A43ED}" dt="2019-11-28T16:21:22.099" v="123"/>
          <ac:spMkLst>
            <pc:docMk/>
            <pc:sldMk cId="1101564398" sldId="257"/>
            <ac:spMk id="3" creationId="{F949BB5D-8455-43C1-80D1-BEEB4198BC8C}"/>
          </ac:spMkLst>
        </pc:spChg>
        <pc:spChg chg="add mod">
          <ac:chgData name="Ricardo Mtz" userId="28b94b4c2cc33072" providerId="LiveId" clId="{68144266-8EC5-4EEF-AD06-BFAB0D0A43ED}" dt="2019-11-28T16:23:06.471" v="173" actId="20577"/>
          <ac:spMkLst>
            <pc:docMk/>
            <pc:sldMk cId="1101564398" sldId="257"/>
            <ac:spMk id="4" creationId="{9645DCF2-717D-468C-ADB4-9A58B89621DD}"/>
          </ac:spMkLst>
        </pc:spChg>
        <pc:spChg chg="add mod">
          <ac:chgData name="Ricardo Mtz" userId="28b94b4c2cc33072" providerId="LiveId" clId="{68144266-8EC5-4EEF-AD06-BFAB0D0A43ED}" dt="2019-11-28T16:28:35.149" v="441" actId="20577"/>
          <ac:spMkLst>
            <pc:docMk/>
            <pc:sldMk cId="1101564398" sldId="257"/>
            <ac:spMk id="5" creationId="{422BEC41-C67F-450E-89F1-17D9C999EB44}"/>
          </ac:spMkLst>
        </pc:spChg>
      </pc:sldChg>
      <pc:sldChg chg="modSp add mod">
        <pc:chgData name="Ricardo Mtz" userId="28b94b4c2cc33072" providerId="LiveId" clId="{68144266-8EC5-4EEF-AD06-BFAB0D0A43ED}" dt="2019-11-28T16:31:37.837" v="577" actId="20577"/>
        <pc:sldMkLst>
          <pc:docMk/>
          <pc:sldMk cId="1933468642" sldId="258"/>
        </pc:sldMkLst>
        <pc:spChg chg="mod">
          <ac:chgData name="Ricardo Mtz" userId="28b94b4c2cc33072" providerId="LiveId" clId="{68144266-8EC5-4EEF-AD06-BFAB0D0A43ED}" dt="2019-11-28T16:23:23.182" v="213" actId="20577"/>
          <ac:spMkLst>
            <pc:docMk/>
            <pc:sldMk cId="1933468642" sldId="258"/>
            <ac:spMk id="2" creationId="{1BCF546C-6A88-43C1-A46B-059431DC6DC6}"/>
          </ac:spMkLst>
        </pc:spChg>
        <pc:spChg chg="mod">
          <ac:chgData name="Ricardo Mtz" userId="28b94b4c2cc33072" providerId="LiveId" clId="{68144266-8EC5-4EEF-AD06-BFAB0D0A43ED}" dt="2019-11-28T16:31:37.837" v="577" actId="20577"/>
          <ac:spMkLst>
            <pc:docMk/>
            <pc:sldMk cId="1933468642" sldId="258"/>
            <ac:spMk id="3" creationId="{CF8CC65A-86DC-4AC7-BDB5-AFC0FC46A9AC}"/>
          </ac:spMkLst>
        </pc:spChg>
      </pc:sldChg>
      <pc:sldChg chg="modSp add mod">
        <pc:chgData name="Ricardo Mtz" userId="28b94b4c2cc33072" providerId="LiveId" clId="{68144266-8EC5-4EEF-AD06-BFAB0D0A43ED}" dt="2019-11-28T16:29:35.848" v="523" actId="20577"/>
        <pc:sldMkLst>
          <pc:docMk/>
          <pc:sldMk cId="3043247857" sldId="259"/>
        </pc:sldMkLst>
        <pc:spChg chg="mod">
          <ac:chgData name="Ricardo Mtz" userId="28b94b4c2cc33072" providerId="LiveId" clId="{68144266-8EC5-4EEF-AD06-BFAB0D0A43ED}" dt="2019-11-28T16:29:35.848" v="523" actId="20577"/>
          <ac:spMkLst>
            <pc:docMk/>
            <pc:sldMk cId="3043247857" sldId="259"/>
            <ac:spMk id="3" creationId="{CF8CC65A-86DC-4AC7-BDB5-AFC0FC46A9AC}"/>
          </ac:spMkLst>
        </pc:spChg>
      </pc:sldChg>
      <pc:sldChg chg="modSp add mod ord">
        <pc:chgData name="Ricardo Mtz" userId="28b94b4c2cc33072" providerId="LiveId" clId="{68144266-8EC5-4EEF-AD06-BFAB0D0A43ED}" dt="2019-11-28T16:31:22.862" v="571" actId="20577"/>
        <pc:sldMkLst>
          <pc:docMk/>
          <pc:sldMk cId="3552859839" sldId="260"/>
        </pc:sldMkLst>
        <pc:spChg chg="mod">
          <ac:chgData name="Ricardo Mtz" userId="28b94b4c2cc33072" providerId="LiveId" clId="{68144266-8EC5-4EEF-AD06-BFAB0D0A43ED}" dt="2019-11-28T16:31:22.862" v="571" actId="20577"/>
          <ac:spMkLst>
            <pc:docMk/>
            <pc:sldMk cId="3552859839" sldId="260"/>
            <ac:spMk id="3" creationId="{CF8CC65A-86DC-4AC7-BDB5-AFC0FC46A9AC}"/>
          </ac:spMkLst>
        </pc:spChg>
      </pc:sldChg>
      <pc:sldChg chg="modSp add mod">
        <pc:chgData name="Ricardo Mtz" userId="28b94b4c2cc33072" providerId="LiveId" clId="{68144266-8EC5-4EEF-AD06-BFAB0D0A43ED}" dt="2019-11-28T16:34:55.772" v="616" actId="20577"/>
        <pc:sldMkLst>
          <pc:docMk/>
          <pc:sldMk cId="2448719449" sldId="261"/>
        </pc:sldMkLst>
        <pc:spChg chg="mod">
          <ac:chgData name="Ricardo Mtz" userId="28b94b4c2cc33072" providerId="LiveId" clId="{68144266-8EC5-4EEF-AD06-BFAB0D0A43ED}" dt="2019-11-28T16:32:22.592" v="586" actId="20577"/>
          <ac:spMkLst>
            <pc:docMk/>
            <pc:sldMk cId="2448719449" sldId="261"/>
            <ac:spMk id="2" creationId="{DA5D20AA-6A7E-4799-8DED-3DC4DBA40E79}"/>
          </ac:spMkLst>
        </pc:spChg>
        <pc:spChg chg="mod">
          <ac:chgData name="Ricardo Mtz" userId="28b94b4c2cc33072" providerId="LiveId" clId="{68144266-8EC5-4EEF-AD06-BFAB0D0A43ED}" dt="2019-11-28T16:34:55.772" v="616" actId="20577"/>
          <ac:spMkLst>
            <pc:docMk/>
            <pc:sldMk cId="2448719449" sldId="261"/>
            <ac:spMk id="3" creationId="{84BFCABB-9C3A-4A67-8369-03E324984C06}"/>
          </ac:spMkLst>
        </pc:spChg>
      </pc:sldChg>
      <pc:sldChg chg="addSp delSp modSp add mod">
        <pc:chgData name="Ricardo Mtz" userId="28b94b4c2cc33072" providerId="LiveId" clId="{68144266-8EC5-4EEF-AD06-BFAB0D0A43ED}" dt="2019-11-28T18:03:58.733" v="2073" actId="20577"/>
        <pc:sldMkLst>
          <pc:docMk/>
          <pc:sldMk cId="3836545930" sldId="262"/>
        </pc:sldMkLst>
        <pc:spChg chg="del">
          <ac:chgData name="Ricardo Mtz" userId="28b94b4c2cc33072" providerId="LiveId" clId="{68144266-8EC5-4EEF-AD06-BFAB0D0A43ED}" dt="2019-11-28T16:35:00.643" v="617"/>
          <ac:spMkLst>
            <pc:docMk/>
            <pc:sldMk cId="3836545930" sldId="262"/>
            <ac:spMk id="2" creationId="{F805AADB-F6B2-424B-8791-B81364A3CC11}"/>
          </ac:spMkLst>
        </pc:spChg>
        <pc:spChg chg="del">
          <ac:chgData name="Ricardo Mtz" userId="28b94b4c2cc33072" providerId="LiveId" clId="{68144266-8EC5-4EEF-AD06-BFAB0D0A43ED}" dt="2019-11-28T16:35:00.643" v="617"/>
          <ac:spMkLst>
            <pc:docMk/>
            <pc:sldMk cId="3836545930" sldId="262"/>
            <ac:spMk id="3" creationId="{2D735751-D861-4394-8613-C8E61143DA60}"/>
          </ac:spMkLst>
        </pc:spChg>
        <pc:spChg chg="add mod">
          <ac:chgData name="Ricardo Mtz" userId="28b94b4c2cc33072" providerId="LiveId" clId="{68144266-8EC5-4EEF-AD06-BFAB0D0A43ED}" dt="2019-11-28T16:35:07.175" v="624" actId="20577"/>
          <ac:spMkLst>
            <pc:docMk/>
            <pc:sldMk cId="3836545930" sldId="262"/>
            <ac:spMk id="4" creationId="{BF1FF196-3400-4060-9BA6-7EF72E369F8A}"/>
          </ac:spMkLst>
        </pc:spChg>
        <pc:spChg chg="add mod">
          <ac:chgData name="Ricardo Mtz" userId="28b94b4c2cc33072" providerId="LiveId" clId="{68144266-8EC5-4EEF-AD06-BFAB0D0A43ED}" dt="2019-11-28T18:03:58.733" v="2073" actId="20577"/>
          <ac:spMkLst>
            <pc:docMk/>
            <pc:sldMk cId="3836545930" sldId="262"/>
            <ac:spMk id="5" creationId="{62405FCE-12D1-4BB7-B2CA-39F1B500EFB6}"/>
          </ac:spMkLst>
        </pc:spChg>
      </pc:sldChg>
      <pc:sldChg chg="modSp add mod">
        <pc:chgData name="Ricardo Mtz" userId="28b94b4c2cc33072" providerId="LiveId" clId="{68144266-8EC5-4EEF-AD06-BFAB0D0A43ED}" dt="2019-11-28T16:44:28.422" v="1381" actId="20577"/>
        <pc:sldMkLst>
          <pc:docMk/>
          <pc:sldMk cId="3012657454" sldId="263"/>
        </pc:sldMkLst>
        <pc:spChg chg="mod">
          <ac:chgData name="Ricardo Mtz" userId="28b94b4c2cc33072" providerId="LiveId" clId="{68144266-8EC5-4EEF-AD06-BFAB0D0A43ED}" dt="2019-11-28T16:41:12.437" v="1060" actId="20577"/>
          <ac:spMkLst>
            <pc:docMk/>
            <pc:sldMk cId="3012657454" sldId="263"/>
            <ac:spMk id="2" creationId="{7CBAE2A5-1857-4B6D-90FA-AED5E040718F}"/>
          </ac:spMkLst>
        </pc:spChg>
        <pc:spChg chg="mod">
          <ac:chgData name="Ricardo Mtz" userId="28b94b4c2cc33072" providerId="LiveId" clId="{68144266-8EC5-4EEF-AD06-BFAB0D0A43ED}" dt="2019-11-28T16:44:28.422" v="1381" actId="20577"/>
          <ac:spMkLst>
            <pc:docMk/>
            <pc:sldMk cId="3012657454" sldId="263"/>
            <ac:spMk id="3" creationId="{987D727D-9C56-41B8-91D3-C5EBB9271443}"/>
          </ac:spMkLst>
        </pc:spChg>
      </pc:sldChg>
      <pc:sldChg chg="modSp add mod">
        <pc:chgData name="Ricardo Mtz" userId="28b94b4c2cc33072" providerId="LiveId" clId="{68144266-8EC5-4EEF-AD06-BFAB0D0A43ED}" dt="2019-11-28T16:46:57.551" v="1471" actId="27636"/>
        <pc:sldMkLst>
          <pc:docMk/>
          <pc:sldMk cId="1990323917" sldId="264"/>
        </pc:sldMkLst>
        <pc:spChg chg="mod">
          <ac:chgData name="Ricardo Mtz" userId="28b94b4c2cc33072" providerId="LiveId" clId="{68144266-8EC5-4EEF-AD06-BFAB0D0A43ED}" dt="2019-11-28T16:45:05.830" v="1395" actId="20577"/>
          <ac:spMkLst>
            <pc:docMk/>
            <pc:sldMk cId="1990323917" sldId="264"/>
            <ac:spMk id="2" creationId="{6ADBC302-9FDB-4294-A0BF-547EC42ECB1F}"/>
          </ac:spMkLst>
        </pc:spChg>
        <pc:spChg chg="mod">
          <ac:chgData name="Ricardo Mtz" userId="28b94b4c2cc33072" providerId="LiveId" clId="{68144266-8EC5-4EEF-AD06-BFAB0D0A43ED}" dt="2019-11-28T16:46:57.551" v="1471" actId="27636"/>
          <ac:spMkLst>
            <pc:docMk/>
            <pc:sldMk cId="1990323917" sldId="264"/>
            <ac:spMk id="3" creationId="{CA120F45-A215-4B58-BF15-528083777D59}"/>
          </ac:spMkLst>
        </pc:spChg>
      </pc:sldChg>
      <pc:sldChg chg="addSp delSp modSp add mod">
        <pc:chgData name="Ricardo Mtz" userId="28b94b4c2cc33072" providerId="LiveId" clId="{68144266-8EC5-4EEF-AD06-BFAB0D0A43ED}" dt="2019-11-28T16:48:04.534" v="1502" actId="20577"/>
        <pc:sldMkLst>
          <pc:docMk/>
          <pc:sldMk cId="2368814231" sldId="265"/>
        </pc:sldMkLst>
        <pc:spChg chg="del">
          <ac:chgData name="Ricardo Mtz" userId="28b94b4c2cc33072" providerId="LiveId" clId="{68144266-8EC5-4EEF-AD06-BFAB0D0A43ED}" dt="2019-11-28T16:47:23.124" v="1473"/>
          <ac:spMkLst>
            <pc:docMk/>
            <pc:sldMk cId="2368814231" sldId="265"/>
            <ac:spMk id="2" creationId="{79C34E47-2CFD-4C17-B3CB-A3D4E25529F3}"/>
          </ac:spMkLst>
        </pc:spChg>
        <pc:spChg chg="del">
          <ac:chgData name="Ricardo Mtz" userId="28b94b4c2cc33072" providerId="LiveId" clId="{68144266-8EC5-4EEF-AD06-BFAB0D0A43ED}" dt="2019-11-28T16:47:23.124" v="1473"/>
          <ac:spMkLst>
            <pc:docMk/>
            <pc:sldMk cId="2368814231" sldId="265"/>
            <ac:spMk id="3" creationId="{1C6BF337-3593-4F51-A529-12CED90D8061}"/>
          </ac:spMkLst>
        </pc:spChg>
        <pc:spChg chg="add mod">
          <ac:chgData name="Ricardo Mtz" userId="28b94b4c2cc33072" providerId="LiveId" clId="{68144266-8EC5-4EEF-AD06-BFAB0D0A43ED}" dt="2019-11-28T16:47:28.310" v="1480" actId="20577"/>
          <ac:spMkLst>
            <pc:docMk/>
            <pc:sldMk cId="2368814231" sldId="265"/>
            <ac:spMk id="4" creationId="{EC19F84E-B06E-4823-ACFE-DF8DB07D121C}"/>
          </ac:spMkLst>
        </pc:spChg>
        <pc:spChg chg="add mod">
          <ac:chgData name="Ricardo Mtz" userId="28b94b4c2cc33072" providerId="LiveId" clId="{68144266-8EC5-4EEF-AD06-BFAB0D0A43ED}" dt="2019-11-28T16:48:04.534" v="1502" actId="20577"/>
          <ac:spMkLst>
            <pc:docMk/>
            <pc:sldMk cId="2368814231" sldId="265"/>
            <ac:spMk id="5" creationId="{4FED7C04-0DE7-46C8-9AAE-327A57470764}"/>
          </ac:spMkLst>
        </pc:spChg>
      </pc:sldChg>
      <pc:sldChg chg="addSp delSp modSp add mod">
        <pc:chgData name="Ricardo Mtz" userId="28b94b4c2cc33072" providerId="LiveId" clId="{68144266-8EC5-4EEF-AD06-BFAB0D0A43ED}" dt="2019-11-28T16:50:38.925" v="1582" actId="167"/>
        <pc:sldMkLst>
          <pc:docMk/>
          <pc:sldMk cId="3477466" sldId="266"/>
        </pc:sldMkLst>
        <pc:spChg chg="del">
          <ac:chgData name="Ricardo Mtz" userId="28b94b4c2cc33072" providerId="LiveId" clId="{68144266-8EC5-4EEF-AD06-BFAB0D0A43ED}" dt="2019-11-28T16:48:11.653" v="1504"/>
          <ac:spMkLst>
            <pc:docMk/>
            <pc:sldMk cId="3477466" sldId="266"/>
            <ac:spMk id="2" creationId="{6DCFD738-13A8-4C0D-8F95-F09B86EB1BAF}"/>
          </ac:spMkLst>
        </pc:spChg>
        <pc:spChg chg="del">
          <ac:chgData name="Ricardo Mtz" userId="28b94b4c2cc33072" providerId="LiveId" clId="{68144266-8EC5-4EEF-AD06-BFAB0D0A43ED}" dt="2019-11-28T16:48:11.653" v="1504"/>
          <ac:spMkLst>
            <pc:docMk/>
            <pc:sldMk cId="3477466" sldId="266"/>
            <ac:spMk id="3" creationId="{B395D803-0E21-4FB6-B170-334801A94205}"/>
          </ac:spMkLst>
        </pc:spChg>
        <pc:spChg chg="add mod">
          <ac:chgData name="Ricardo Mtz" userId="28b94b4c2cc33072" providerId="LiveId" clId="{68144266-8EC5-4EEF-AD06-BFAB0D0A43ED}" dt="2019-11-28T16:48:25.031" v="1570" actId="20577"/>
          <ac:spMkLst>
            <pc:docMk/>
            <pc:sldMk cId="3477466" sldId="266"/>
            <ac:spMk id="4" creationId="{B4620AE6-38B8-4130-86D0-9162B6D00E5A}"/>
          </ac:spMkLst>
        </pc:spChg>
        <pc:spChg chg="add del mod">
          <ac:chgData name="Ricardo Mtz" userId="28b94b4c2cc33072" providerId="LiveId" clId="{68144266-8EC5-4EEF-AD06-BFAB0D0A43ED}" dt="2019-11-28T16:50:23.225" v="1577"/>
          <ac:spMkLst>
            <pc:docMk/>
            <pc:sldMk cId="3477466" sldId="266"/>
            <ac:spMk id="5" creationId="{FAFA5C49-97FF-4981-A603-C74A4B4AEDE8}"/>
          </ac:spMkLst>
        </pc:spChg>
        <pc:picChg chg="add del mod">
          <ac:chgData name="Ricardo Mtz" userId="28b94b4c2cc33072" providerId="LiveId" clId="{68144266-8EC5-4EEF-AD06-BFAB0D0A43ED}" dt="2019-11-28T16:49:36.720" v="1576"/>
          <ac:picMkLst>
            <pc:docMk/>
            <pc:sldMk cId="3477466" sldId="266"/>
            <ac:picMk id="6" creationId="{19D226AD-CBB6-4869-A8C0-EB5157400906}"/>
          </ac:picMkLst>
        </pc:picChg>
        <pc:picChg chg="add mod ord">
          <ac:chgData name="Ricardo Mtz" userId="28b94b4c2cc33072" providerId="LiveId" clId="{68144266-8EC5-4EEF-AD06-BFAB0D0A43ED}" dt="2019-11-28T16:50:38.925" v="1582" actId="167"/>
          <ac:picMkLst>
            <pc:docMk/>
            <pc:sldMk cId="3477466" sldId="266"/>
            <ac:picMk id="7" creationId="{197E5E75-3C52-449C-9B64-848F72D4DCB2}"/>
          </ac:picMkLst>
        </pc:picChg>
      </pc:sldChg>
      <pc:sldChg chg="addSp delSp modSp add mod">
        <pc:chgData name="Ricardo Mtz" userId="28b94b4c2cc33072" providerId="LiveId" clId="{68144266-8EC5-4EEF-AD06-BFAB0D0A43ED}" dt="2019-11-29T17:15:20.589" v="3650" actId="27636"/>
        <pc:sldMkLst>
          <pc:docMk/>
          <pc:sldMk cId="1500632220" sldId="267"/>
        </pc:sldMkLst>
        <pc:spChg chg="mod">
          <ac:chgData name="Ricardo Mtz" userId="28b94b4c2cc33072" providerId="LiveId" clId="{68144266-8EC5-4EEF-AD06-BFAB0D0A43ED}" dt="2019-11-28T16:52:26.830" v="1604" actId="20577"/>
          <ac:spMkLst>
            <pc:docMk/>
            <pc:sldMk cId="1500632220" sldId="267"/>
            <ac:spMk id="2" creationId="{1368BD35-A38C-4AFC-86F0-4533F0E6A2CF}"/>
          </ac:spMkLst>
        </pc:spChg>
        <pc:spChg chg="add del mod">
          <ac:chgData name="Ricardo Mtz" userId="28b94b4c2cc33072" providerId="LiveId" clId="{68144266-8EC5-4EEF-AD06-BFAB0D0A43ED}" dt="2019-11-29T17:15:20.588" v="3649" actId="27636"/>
          <ac:spMkLst>
            <pc:docMk/>
            <pc:sldMk cId="1500632220" sldId="267"/>
            <ac:spMk id="3" creationId="{CFCF1365-34DB-4106-A5AD-EDEB6A6A83E5}"/>
          </ac:spMkLst>
        </pc:spChg>
        <pc:spChg chg="add del mod">
          <ac:chgData name="Ricardo Mtz" userId="28b94b4c2cc33072" providerId="LiveId" clId="{68144266-8EC5-4EEF-AD06-BFAB0D0A43ED}" dt="2019-11-28T17:31:53.585" v="1607"/>
          <ac:spMkLst>
            <pc:docMk/>
            <pc:sldMk cId="1500632220" sldId="267"/>
            <ac:spMk id="4" creationId="{9654B4EB-2A16-4594-A684-43786F476952}"/>
          </ac:spMkLst>
        </pc:spChg>
        <pc:spChg chg="add del mod">
          <ac:chgData name="Ricardo Mtz" userId="28b94b4c2cc33072" providerId="LiveId" clId="{68144266-8EC5-4EEF-AD06-BFAB0D0A43ED}" dt="2019-11-28T17:31:53.585" v="1607"/>
          <ac:spMkLst>
            <pc:docMk/>
            <pc:sldMk cId="1500632220" sldId="267"/>
            <ac:spMk id="5" creationId="{8001E356-3649-4CAB-8081-58889D96EB5B}"/>
          </ac:spMkLst>
        </pc:spChg>
        <pc:spChg chg="add mod">
          <ac:chgData name="Ricardo Mtz" userId="28b94b4c2cc33072" providerId="LiveId" clId="{68144266-8EC5-4EEF-AD06-BFAB0D0A43ED}" dt="2019-11-29T17:15:20.589" v="3650" actId="27636"/>
          <ac:spMkLst>
            <pc:docMk/>
            <pc:sldMk cId="1500632220" sldId="267"/>
            <ac:spMk id="6" creationId="{745349A6-EDA7-48EA-9DE1-A018737B1963}"/>
          </ac:spMkLst>
        </pc:spChg>
      </pc:sldChg>
      <pc:sldChg chg="addSp modSp add del mod ord">
        <pc:chgData name="Ricardo Mtz" userId="28b94b4c2cc33072" providerId="LiveId" clId="{68144266-8EC5-4EEF-AD06-BFAB0D0A43ED}" dt="2019-12-02T17:31:51.624" v="4749" actId="47"/>
        <pc:sldMkLst>
          <pc:docMk/>
          <pc:sldMk cId="679132586" sldId="268"/>
        </pc:sldMkLst>
        <pc:spChg chg="mod">
          <ac:chgData name="Ricardo Mtz" userId="28b94b4c2cc33072" providerId="LiveId" clId="{68144266-8EC5-4EEF-AD06-BFAB0D0A43ED}" dt="2019-11-28T17:34:50.079" v="1637" actId="27636"/>
          <ac:spMkLst>
            <pc:docMk/>
            <pc:sldMk cId="679132586" sldId="268"/>
            <ac:spMk id="3" creationId="{CFCF1365-34DB-4106-A5AD-EDEB6A6A83E5}"/>
          </ac:spMkLst>
        </pc:spChg>
        <pc:spChg chg="add mod">
          <ac:chgData name="Ricardo Mtz" userId="28b94b4c2cc33072" providerId="LiveId" clId="{68144266-8EC5-4EEF-AD06-BFAB0D0A43ED}" dt="2019-11-28T17:36:19.790" v="1653" actId="20577"/>
          <ac:spMkLst>
            <pc:docMk/>
            <pc:sldMk cId="679132586" sldId="268"/>
            <ac:spMk id="4" creationId="{F977C1BF-5FB0-4DB6-A178-BF5F3AF123AE}"/>
          </ac:spMkLst>
        </pc:spChg>
      </pc:sldChg>
      <pc:sldChg chg="addSp delSp modSp add mod">
        <pc:chgData name="Ricardo Mtz" userId="28b94b4c2cc33072" providerId="LiveId" clId="{68144266-8EC5-4EEF-AD06-BFAB0D0A43ED}" dt="2019-11-29T17:15:25.084" v="3652" actId="27636"/>
        <pc:sldMkLst>
          <pc:docMk/>
          <pc:sldMk cId="2737246818" sldId="269"/>
        </pc:sldMkLst>
        <pc:spChg chg="mod">
          <ac:chgData name="Ricardo Mtz" userId="28b94b4c2cc33072" providerId="LiveId" clId="{68144266-8EC5-4EEF-AD06-BFAB0D0A43ED}" dt="2019-11-28T17:38:04.316" v="1705" actId="20577"/>
          <ac:spMkLst>
            <pc:docMk/>
            <pc:sldMk cId="2737246818" sldId="269"/>
            <ac:spMk id="2" creationId="{8568400C-EEDC-40AB-B901-BFE3083E7502}"/>
          </ac:spMkLst>
        </pc:spChg>
        <pc:spChg chg="del">
          <ac:chgData name="Ricardo Mtz" userId="28b94b4c2cc33072" providerId="LiveId" clId="{68144266-8EC5-4EEF-AD06-BFAB0D0A43ED}" dt="2019-11-28T17:38:16.692" v="1706"/>
          <ac:spMkLst>
            <pc:docMk/>
            <pc:sldMk cId="2737246818" sldId="269"/>
            <ac:spMk id="3" creationId="{8997172D-5E48-4D08-B599-53A9BFD2CCFF}"/>
          </ac:spMkLst>
        </pc:spChg>
        <pc:spChg chg="del">
          <ac:chgData name="Ricardo Mtz" userId="28b94b4c2cc33072" providerId="LiveId" clId="{68144266-8EC5-4EEF-AD06-BFAB0D0A43ED}" dt="2019-11-28T17:38:16.692" v="1706"/>
          <ac:spMkLst>
            <pc:docMk/>
            <pc:sldMk cId="2737246818" sldId="269"/>
            <ac:spMk id="4" creationId="{46DA744F-05BA-4855-87A8-6635AC957157}"/>
          </ac:spMkLst>
        </pc:spChg>
        <pc:spChg chg="add mod">
          <ac:chgData name="Ricardo Mtz" userId="28b94b4c2cc33072" providerId="LiveId" clId="{68144266-8EC5-4EEF-AD06-BFAB0D0A43ED}" dt="2019-11-29T17:15:25.084" v="3652" actId="27636"/>
          <ac:spMkLst>
            <pc:docMk/>
            <pc:sldMk cId="2737246818" sldId="269"/>
            <ac:spMk id="5" creationId="{3B971F39-2EF7-4083-85EA-C772F6B95850}"/>
          </ac:spMkLst>
        </pc:spChg>
      </pc:sldChg>
      <pc:sldChg chg="addSp delSp modSp add mod">
        <pc:chgData name="Ricardo Mtz" userId="28b94b4c2cc33072" providerId="LiveId" clId="{68144266-8EC5-4EEF-AD06-BFAB0D0A43ED}" dt="2019-11-28T17:44:23.787" v="1780" actId="14100"/>
        <pc:sldMkLst>
          <pc:docMk/>
          <pc:sldMk cId="3544702790" sldId="270"/>
        </pc:sldMkLst>
        <pc:spChg chg="mod">
          <ac:chgData name="Ricardo Mtz" userId="28b94b4c2cc33072" providerId="LiveId" clId="{68144266-8EC5-4EEF-AD06-BFAB0D0A43ED}" dt="2019-11-28T17:42:19.552" v="1777" actId="20577"/>
          <ac:spMkLst>
            <pc:docMk/>
            <pc:sldMk cId="3544702790" sldId="270"/>
            <ac:spMk id="2" creationId="{24E4C9AE-3A6F-4E87-B078-AC068E4F1EC2}"/>
          </ac:spMkLst>
        </pc:spChg>
        <pc:spChg chg="del">
          <ac:chgData name="Ricardo Mtz" userId="28b94b4c2cc33072" providerId="LiveId" clId="{68144266-8EC5-4EEF-AD06-BFAB0D0A43ED}" dt="2019-11-28T17:44:18.686" v="1778"/>
          <ac:spMkLst>
            <pc:docMk/>
            <pc:sldMk cId="3544702790" sldId="270"/>
            <ac:spMk id="3" creationId="{C955302F-53AA-4E8D-BDD6-C307602F2868}"/>
          </ac:spMkLst>
        </pc:spChg>
        <pc:picChg chg="add mod">
          <ac:chgData name="Ricardo Mtz" userId="28b94b4c2cc33072" providerId="LiveId" clId="{68144266-8EC5-4EEF-AD06-BFAB0D0A43ED}" dt="2019-11-28T17:44:23.787" v="1780" actId="14100"/>
          <ac:picMkLst>
            <pc:docMk/>
            <pc:sldMk cId="3544702790" sldId="270"/>
            <ac:picMk id="4" creationId="{5DCE6E00-CFD5-4AC6-BD33-F3D0E87CCFE6}"/>
          </ac:picMkLst>
        </pc:picChg>
      </pc:sldChg>
      <pc:sldChg chg="modSp add mod">
        <pc:chgData name="Ricardo Mtz" userId="28b94b4c2cc33072" providerId="LiveId" clId="{68144266-8EC5-4EEF-AD06-BFAB0D0A43ED}" dt="2019-11-28T17:39:07.301" v="1755" actId="20577"/>
        <pc:sldMkLst>
          <pc:docMk/>
          <pc:sldMk cId="1416200055" sldId="271"/>
        </pc:sldMkLst>
        <pc:spChg chg="mod">
          <ac:chgData name="Ricardo Mtz" userId="28b94b4c2cc33072" providerId="LiveId" clId="{68144266-8EC5-4EEF-AD06-BFAB0D0A43ED}" dt="2019-11-28T17:38:52.453" v="1713" actId="20577"/>
          <ac:spMkLst>
            <pc:docMk/>
            <pc:sldMk cId="1416200055" sldId="271"/>
            <ac:spMk id="2" creationId="{8568400C-EEDC-40AB-B901-BFE3083E7502}"/>
          </ac:spMkLst>
        </pc:spChg>
        <pc:spChg chg="mod">
          <ac:chgData name="Ricardo Mtz" userId="28b94b4c2cc33072" providerId="LiveId" clId="{68144266-8EC5-4EEF-AD06-BFAB0D0A43ED}" dt="2019-11-28T17:39:07.301" v="1755" actId="20577"/>
          <ac:spMkLst>
            <pc:docMk/>
            <pc:sldMk cId="1416200055" sldId="271"/>
            <ac:spMk id="5" creationId="{3B971F39-2EF7-4083-85EA-C772F6B95850}"/>
          </ac:spMkLst>
        </pc:spChg>
      </pc:sldChg>
      <pc:sldChg chg="addSp delSp modSp add mod">
        <pc:chgData name="Ricardo Mtz" userId="28b94b4c2cc33072" providerId="LiveId" clId="{68144266-8EC5-4EEF-AD06-BFAB0D0A43ED}" dt="2019-11-28T17:46:35.341" v="1822" actId="20577"/>
        <pc:sldMkLst>
          <pc:docMk/>
          <pc:sldMk cId="4199515427" sldId="272"/>
        </pc:sldMkLst>
        <pc:spChg chg="mod">
          <ac:chgData name="Ricardo Mtz" userId="28b94b4c2cc33072" providerId="LiveId" clId="{68144266-8EC5-4EEF-AD06-BFAB0D0A43ED}" dt="2019-11-28T17:46:35.341" v="1822" actId="20577"/>
          <ac:spMkLst>
            <pc:docMk/>
            <pc:sldMk cId="4199515427" sldId="272"/>
            <ac:spMk id="2" creationId="{F0C5536D-9D70-43D9-AF5F-087E7828BCF3}"/>
          </ac:spMkLst>
        </pc:spChg>
        <pc:spChg chg="del">
          <ac:chgData name="Ricardo Mtz" userId="28b94b4c2cc33072" providerId="LiveId" clId="{68144266-8EC5-4EEF-AD06-BFAB0D0A43ED}" dt="2019-11-28T17:46:06.351" v="1782"/>
          <ac:spMkLst>
            <pc:docMk/>
            <pc:sldMk cId="4199515427" sldId="272"/>
            <ac:spMk id="3" creationId="{07C130C5-65A6-41AA-ADA5-00B7F0A0E8C9}"/>
          </ac:spMkLst>
        </pc:spChg>
        <pc:picChg chg="add mod">
          <ac:chgData name="Ricardo Mtz" userId="28b94b4c2cc33072" providerId="LiveId" clId="{68144266-8EC5-4EEF-AD06-BFAB0D0A43ED}" dt="2019-11-28T17:46:14.349" v="1785" actId="1076"/>
          <ac:picMkLst>
            <pc:docMk/>
            <pc:sldMk cId="4199515427" sldId="272"/>
            <ac:picMk id="4" creationId="{1CC90F89-1DA8-4889-9E47-20863F121869}"/>
          </ac:picMkLst>
        </pc:picChg>
      </pc:sldChg>
      <pc:sldChg chg="addSp modSp add mod">
        <pc:chgData name="Ricardo Mtz" userId="28b94b4c2cc33072" providerId="LiveId" clId="{68144266-8EC5-4EEF-AD06-BFAB0D0A43ED}" dt="2019-11-28T17:49:46.548" v="1889" actId="20577"/>
        <pc:sldMkLst>
          <pc:docMk/>
          <pc:sldMk cId="4090070213" sldId="273"/>
        </pc:sldMkLst>
        <pc:spChg chg="mod">
          <ac:chgData name="Ricardo Mtz" userId="28b94b4c2cc33072" providerId="LiveId" clId="{68144266-8EC5-4EEF-AD06-BFAB0D0A43ED}" dt="2019-11-28T17:47:24.532" v="1866" actId="5793"/>
          <ac:spMkLst>
            <pc:docMk/>
            <pc:sldMk cId="4090070213" sldId="273"/>
            <ac:spMk id="2" creationId="{5D2FA6BC-1EBA-4628-B199-CD3D67F5B416}"/>
          </ac:spMkLst>
        </pc:spChg>
        <pc:spChg chg="mod">
          <ac:chgData name="Ricardo Mtz" userId="28b94b4c2cc33072" providerId="LiveId" clId="{68144266-8EC5-4EEF-AD06-BFAB0D0A43ED}" dt="2019-11-28T17:49:42.604" v="1886" actId="20577"/>
          <ac:spMkLst>
            <pc:docMk/>
            <pc:sldMk cId="4090070213" sldId="273"/>
            <ac:spMk id="3" creationId="{4A694CA7-64E1-40F6-9345-C8D1721D6496}"/>
          </ac:spMkLst>
        </pc:spChg>
        <pc:spChg chg="add mod">
          <ac:chgData name="Ricardo Mtz" userId="28b94b4c2cc33072" providerId="LiveId" clId="{68144266-8EC5-4EEF-AD06-BFAB0D0A43ED}" dt="2019-11-28T17:49:46.548" v="1889" actId="20577"/>
          <ac:spMkLst>
            <pc:docMk/>
            <pc:sldMk cId="4090070213" sldId="273"/>
            <ac:spMk id="4" creationId="{F495E862-C661-41E0-8F44-88EDAADA7D01}"/>
          </ac:spMkLst>
        </pc:spChg>
      </pc:sldChg>
      <pc:sldChg chg="addSp delSp modSp add mod">
        <pc:chgData name="Ricardo Mtz" userId="28b94b4c2cc33072" providerId="LiveId" clId="{68144266-8EC5-4EEF-AD06-BFAB0D0A43ED}" dt="2019-11-28T17:58:13.075" v="1906" actId="1076"/>
        <pc:sldMkLst>
          <pc:docMk/>
          <pc:sldMk cId="1744550831" sldId="274"/>
        </pc:sldMkLst>
        <pc:spChg chg="mod">
          <ac:chgData name="Ricardo Mtz" userId="28b94b4c2cc33072" providerId="LiveId" clId="{68144266-8EC5-4EEF-AD06-BFAB0D0A43ED}" dt="2019-11-28T17:50:15.059" v="1902" actId="20577"/>
          <ac:spMkLst>
            <pc:docMk/>
            <pc:sldMk cId="1744550831" sldId="274"/>
            <ac:spMk id="2" creationId="{C987EFEE-A332-46F2-A908-A7A3EEDFF00A}"/>
          </ac:spMkLst>
        </pc:spChg>
        <pc:spChg chg="del">
          <ac:chgData name="Ricardo Mtz" userId="28b94b4c2cc33072" providerId="LiveId" clId="{68144266-8EC5-4EEF-AD06-BFAB0D0A43ED}" dt="2019-11-28T17:50:17.886" v="1903"/>
          <ac:spMkLst>
            <pc:docMk/>
            <pc:sldMk cId="1744550831" sldId="274"/>
            <ac:spMk id="3" creationId="{58AD5C49-02F2-4A30-BE25-B14F66111A5D}"/>
          </ac:spMkLst>
        </pc:spChg>
        <pc:spChg chg="del">
          <ac:chgData name="Ricardo Mtz" userId="28b94b4c2cc33072" providerId="LiveId" clId="{68144266-8EC5-4EEF-AD06-BFAB0D0A43ED}" dt="2019-11-28T17:50:17.886" v="1903"/>
          <ac:spMkLst>
            <pc:docMk/>
            <pc:sldMk cId="1744550831" sldId="274"/>
            <ac:spMk id="4" creationId="{68E75018-AA30-46A4-AC8F-8BE472AA9DA4}"/>
          </ac:spMkLst>
        </pc:spChg>
        <pc:spChg chg="add del mod">
          <ac:chgData name="Ricardo Mtz" userId="28b94b4c2cc33072" providerId="LiveId" clId="{68144266-8EC5-4EEF-AD06-BFAB0D0A43ED}" dt="2019-11-28T17:58:07.600" v="1904"/>
          <ac:spMkLst>
            <pc:docMk/>
            <pc:sldMk cId="1744550831" sldId="274"/>
            <ac:spMk id="5" creationId="{5CE08EBB-A686-4643-82F3-CAFCF9BE858A}"/>
          </ac:spMkLst>
        </pc:spChg>
        <pc:picChg chg="add mod">
          <ac:chgData name="Ricardo Mtz" userId="28b94b4c2cc33072" providerId="LiveId" clId="{68144266-8EC5-4EEF-AD06-BFAB0D0A43ED}" dt="2019-11-28T17:58:13.075" v="1906" actId="1076"/>
          <ac:picMkLst>
            <pc:docMk/>
            <pc:sldMk cId="1744550831" sldId="274"/>
            <ac:picMk id="6" creationId="{36759349-5CD7-4E2F-8802-DCBC80676D09}"/>
          </ac:picMkLst>
        </pc:picChg>
      </pc:sldChg>
      <pc:sldChg chg="modSp add mod">
        <pc:chgData name="Ricardo Mtz" userId="28b94b4c2cc33072" providerId="LiveId" clId="{68144266-8EC5-4EEF-AD06-BFAB0D0A43ED}" dt="2019-11-28T18:11:48.219" v="2448" actId="20577"/>
        <pc:sldMkLst>
          <pc:docMk/>
          <pc:sldMk cId="4259410914" sldId="275"/>
        </pc:sldMkLst>
        <pc:spChg chg="mod">
          <ac:chgData name="Ricardo Mtz" userId="28b94b4c2cc33072" providerId="LiveId" clId="{68144266-8EC5-4EEF-AD06-BFAB0D0A43ED}" dt="2019-11-28T18:11:48.219" v="2448" actId="20577"/>
          <ac:spMkLst>
            <pc:docMk/>
            <pc:sldMk cId="4259410914" sldId="275"/>
            <ac:spMk id="2" creationId="{9640820D-F311-44C5-8E9B-E4923F69F67A}"/>
          </ac:spMkLst>
        </pc:spChg>
        <pc:spChg chg="mod">
          <ac:chgData name="Ricardo Mtz" userId="28b94b4c2cc33072" providerId="LiveId" clId="{68144266-8EC5-4EEF-AD06-BFAB0D0A43ED}" dt="2019-11-28T18:00:12.509" v="2031" actId="20577"/>
          <ac:spMkLst>
            <pc:docMk/>
            <pc:sldMk cId="4259410914" sldId="275"/>
            <ac:spMk id="3" creationId="{91CCFC7B-04F1-43FC-AA8F-92BB40F25B73}"/>
          </ac:spMkLst>
        </pc:spChg>
      </pc:sldChg>
      <pc:sldChg chg="addSp delSp modSp add mod">
        <pc:chgData name="Ricardo Mtz" userId="28b94b4c2cc33072" providerId="LiveId" clId="{68144266-8EC5-4EEF-AD06-BFAB0D0A43ED}" dt="2019-11-28T18:09:46.304" v="2408" actId="20577"/>
        <pc:sldMkLst>
          <pc:docMk/>
          <pc:sldMk cId="817265976" sldId="276"/>
        </pc:sldMkLst>
        <pc:spChg chg="mod">
          <ac:chgData name="Ricardo Mtz" userId="28b94b4c2cc33072" providerId="LiveId" clId="{68144266-8EC5-4EEF-AD06-BFAB0D0A43ED}" dt="2019-11-28T18:02:49.179" v="2048" actId="20577"/>
          <ac:spMkLst>
            <pc:docMk/>
            <pc:sldMk cId="817265976" sldId="276"/>
            <ac:spMk id="2" creationId="{C2C2CF06-8D29-4BF0-8F94-84B884247969}"/>
          </ac:spMkLst>
        </pc:spChg>
        <pc:spChg chg="add del mod">
          <ac:chgData name="Ricardo Mtz" userId="28b94b4c2cc33072" providerId="LiveId" clId="{68144266-8EC5-4EEF-AD06-BFAB0D0A43ED}" dt="2019-11-28T18:09:46.304" v="2408" actId="20577"/>
          <ac:spMkLst>
            <pc:docMk/>
            <pc:sldMk cId="817265976" sldId="276"/>
            <ac:spMk id="3" creationId="{3FD05ABA-DD0D-440F-B0D0-0DA12DFB4D7D}"/>
          </ac:spMkLst>
        </pc:spChg>
        <pc:spChg chg="add del">
          <ac:chgData name="Ricardo Mtz" userId="28b94b4c2cc33072" providerId="LiveId" clId="{68144266-8EC5-4EEF-AD06-BFAB0D0A43ED}" dt="2019-11-28T18:04:33.677" v="2075"/>
          <ac:spMkLst>
            <pc:docMk/>
            <pc:sldMk cId="817265976" sldId="276"/>
            <ac:spMk id="4" creationId="{764FDB9E-AF99-4D3A-AFF9-72D7FEF8DF1D}"/>
          </ac:spMkLst>
        </pc:spChg>
      </pc:sldChg>
      <pc:sldChg chg="modSp add mod">
        <pc:chgData name="Ricardo Mtz" userId="28b94b4c2cc33072" providerId="LiveId" clId="{68144266-8EC5-4EEF-AD06-BFAB0D0A43ED}" dt="2019-11-28T18:24:09.323" v="2670" actId="20577"/>
        <pc:sldMkLst>
          <pc:docMk/>
          <pc:sldMk cId="436870696" sldId="277"/>
        </pc:sldMkLst>
        <pc:spChg chg="mod">
          <ac:chgData name="Ricardo Mtz" userId="28b94b4c2cc33072" providerId="LiveId" clId="{68144266-8EC5-4EEF-AD06-BFAB0D0A43ED}" dt="2019-11-28T18:11:41.811" v="2439" actId="20577"/>
          <ac:spMkLst>
            <pc:docMk/>
            <pc:sldMk cId="436870696" sldId="277"/>
            <ac:spMk id="2" creationId="{154B1FA4-F7DD-4B25-8508-A37C0B44398E}"/>
          </ac:spMkLst>
        </pc:spChg>
        <pc:spChg chg="mod">
          <ac:chgData name="Ricardo Mtz" userId="28b94b4c2cc33072" providerId="LiveId" clId="{68144266-8EC5-4EEF-AD06-BFAB0D0A43ED}" dt="2019-11-28T18:24:09.323" v="2670" actId="20577"/>
          <ac:spMkLst>
            <pc:docMk/>
            <pc:sldMk cId="436870696" sldId="277"/>
            <ac:spMk id="3" creationId="{C3ED8983-1DD0-4100-BED4-F224C6669462}"/>
          </ac:spMkLst>
        </pc:spChg>
      </pc:sldChg>
      <pc:sldChg chg="modSp add del mod">
        <pc:chgData name="Ricardo Mtz" userId="28b94b4c2cc33072" providerId="LiveId" clId="{68144266-8EC5-4EEF-AD06-BFAB0D0A43ED}" dt="2019-11-28T18:06:15.296" v="2211" actId="47"/>
        <pc:sldMkLst>
          <pc:docMk/>
          <pc:sldMk cId="3224754158" sldId="277"/>
        </pc:sldMkLst>
        <pc:spChg chg="mod">
          <ac:chgData name="Ricardo Mtz" userId="28b94b4c2cc33072" providerId="LiveId" clId="{68144266-8EC5-4EEF-AD06-BFAB0D0A43ED}" dt="2019-11-28T18:05:20.419" v="2209" actId="20577"/>
          <ac:spMkLst>
            <pc:docMk/>
            <pc:sldMk cId="3224754158" sldId="277"/>
            <ac:spMk id="2" creationId="{B50C57B5-1582-40A3-80A4-A3CC18C26B8C}"/>
          </ac:spMkLst>
        </pc:spChg>
      </pc:sldChg>
      <pc:sldChg chg="modSp add mod">
        <pc:chgData name="Ricardo Mtz" userId="28b94b4c2cc33072" providerId="LiveId" clId="{68144266-8EC5-4EEF-AD06-BFAB0D0A43ED}" dt="2019-11-28T18:31:27.718" v="2828" actId="20577"/>
        <pc:sldMkLst>
          <pc:docMk/>
          <pc:sldMk cId="1677690014" sldId="278"/>
        </pc:sldMkLst>
        <pc:spChg chg="mod">
          <ac:chgData name="Ricardo Mtz" userId="28b94b4c2cc33072" providerId="LiveId" clId="{68144266-8EC5-4EEF-AD06-BFAB0D0A43ED}" dt="2019-11-28T18:24:21.460" v="2689" actId="20577"/>
          <ac:spMkLst>
            <pc:docMk/>
            <pc:sldMk cId="1677690014" sldId="278"/>
            <ac:spMk id="2" creationId="{CA2290B7-61D0-4EBB-9B94-5E6ADDA367CF}"/>
          </ac:spMkLst>
        </pc:spChg>
        <pc:spChg chg="mod">
          <ac:chgData name="Ricardo Mtz" userId="28b94b4c2cc33072" providerId="LiveId" clId="{68144266-8EC5-4EEF-AD06-BFAB0D0A43ED}" dt="2019-11-28T18:31:27.718" v="2828" actId="20577"/>
          <ac:spMkLst>
            <pc:docMk/>
            <pc:sldMk cId="1677690014" sldId="278"/>
            <ac:spMk id="3" creationId="{4AD595FF-CAAD-45F7-BAF8-DE4B7A8F2A53}"/>
          </ac:spMkLst>
        </pc:spChg>
      </pc:sldChg>
      <pc:sldChg chg="modSp add del mod">
        <pc:chgData name="Ricardo Mtz" userId="28b94b4c2cc33072" providerId="LiveId" clId="{68144266-8EC5-4EEF-AD06-BFAB0D0A43ED}" dt="2019-11-28T18:09:53.312" v="2409" actId="47"/>
        <pc:sldMkLst>
          <pc:docMk/>
          <pc:sldMk cId="3692287357" sldId="278"/>
        </pc:sldMkLst>
        <pc:spChg chg="mod">
          <ac:chgData name="Ricardo Mtz" userId="28b94b4c2cc33072" providerId="LiveId" clId="{68144266-8EC5-4EEF-AD06-BFAB0D0A43ED}" dt="2019-11-28T18:07:24.964" v="2293" actId="20577"/>
          <ac:spMkLst>
            <pc:docMk/>
            <pc:sldMk cId="3692287357" sldId="278"/>
            <ac:spMk id="2" creationId="{C2C2CF06-8D29-4BF0-8F94-84B884247969}"/>
          </ac:spMkLst>
        </pc:spChg>
        <pc:spChg chg="mod">
          <ac:chgData name="Ricardo Mtz" userId="28b94b4c2cc33072" providerId="LiveId" clId="{68144266-8EC5-4EEF-AD06-BFAB0D0A43ED}" dt="2019-11-28T18:09:22.124" v="2394"/>
          <ac:spMkLst>
            <pc:docMk/>
            <pc:sldMk cId="3692287357" sldId="278"/>
            <ac:spMk id="3" creationId="{3FD05ABA-DD0D-440F-B0D0-0DA12DFB4D7D}"/>
          </ac:spMkLst>
        </pc:spChg>
      </pc:sldChg>
      <pc:sldChg chg="modSp add del mod ord">
        <pc:chgData name="Ricardo Mtz" userId="28b94b4c2cc33072" providerId="LiveId" clId="{68144266-8EC5-4EEF-AD06-BFAB0D0A43ED}" dt="2019-11-28T18:09:53.312" v="2409" actId="47"/>
        <pc:sldMkLst>
          <pc:docMk/>
          <pc:sldMk cId="25735399" sldId="279"/>
        </pc:sldMkLst>
        <pc:spChg chg="mod">
          <ac:chgData name="Ricardo Mtz" userId="28b94b4c2cc33072" providerId="LiveId" clId="{68144266-8EC5-4EEF-AD06-BFAB0D0A43ED}" dt="2019-11-28T18:08:27.016" v="2360" actId="20577"/>
          <ac:spMkLst>
            <pc:docMk/>
            <pc:sldMk cId="25735399" sldId="279"/>
            <ac:spMk id="2" creationId="{C2C2CF06-8D29-4BF0-8F94-84B884247969}"/>
          </ac:spMkLst>
        </pc:spChg>
        <pc:spChg chg="mod">
          <ac:chgData name="Ricardo Mtz" userId="28b94b4c2cc33072" providerId="LiveId" clId="{68144266-8EC5-4EEF-AD06-BFAB0D0A43ED}" dt="2019-11-28T18:09:06.219" v="2382" actId="20577"/>
          <ac:spMkLst>
            <pc:docMk/>
            <pc:sldMk cId="25735399" sldId="279"/>
            <ac:spMk id="3" creationId="{3FD05ABA-DD0D-440F-B0D0-0DA12DFB4D7D}"/>
          </ac:spMkLst>
        </pc:spChg>
      </pc:sldChg>
      <pc:sldChg chg="modSp add mod">
        <pc:chgData name="Ricardo Mtz" userId="28b94b4c2cc33072" providerId="LiveId" clId="{68144266-8EC5-4EEF-AD06-BFAB0D0A43ED}" dt="2019-11-28T19:08:53.106" v="3385" actId="20577"/>
        <pc:sldMkLst>
          <pc:docMk/>
          <pc:sldMk cId="2016527008" sldId="279"/>
        </pc:sldMkLst>
        <pc:spChg chg="mod">
          <ac:chgData name="Ricardo Mtz" userId="28b94b4c2cc33072" providerId="LiveId" clId="{68144266-8EC5-4EEF-AD06-BFAB0D0A43ED}" dt="2019-11-28T19:06:22.369" v="3045" actId="20577"/>
          <ac:spMkLst>
            <pc:docMk/>
            <pc:sldMk cId="2016527008" sldId="279"/>
            <ac:spMk id="2" creationId="{04D93F19-8D6E-4447-AC34-DFC8F1335712}"/>
          </ac:spMkLst>
        </pc:spChg>
        <pc:spChg chg="mod">
          <ac:chgData name="Ricardo Mtz" userId="28b94b4c2cc33072" providerId="LiveId" clId="{68144266-8EC5-4EEF-AD06-BFAB0D0A43ED}" dt="2019-11-28T19:08:53.106" v="3385" actId="20577"/>
          <ac:spMkLst>
            <pc:docMk/>
            <pc:sldMk cId="2016527008" sldId="279"/>
            <ac:spMk id="3" creationId="{9092D573-994E-4011-9EC8-D6E4F8519697}"/>
          </ac:spMkLst>
        </pc:spChg>
      </pc:sldChg>
      <pc:sldChg chg="addSp delSp modSp add mod">
        <pc:chgData name="Ricardo Mtz" userId="28b94b4c2cc33072" providerId="LiveId" clId="{68144266-8EC5-4EEF-AD06-BFAB0D0A43ED}" dt="2019-12-02T16:06:01.549" v="3858" actId="20577"/>
        <pc:sldMkLst>
          <pc:docMk/>
          <pc:sldMk cId="625965869" sldId="280"/>
        </pc:sldMkLst>
        <pc:spChg chg="mod">
          <ac:chgData name="Ricardo Mtz" userId="28b94b4c2cc33072" providerId="LiveId" clId="{68144266-8EC5-4EEF-AD06-BFAB0D0A43ED}" dt="2019-11-28T19:11:22.409" v="3428" actId="20577"/>
          <ac:spMkLst>
            <pc:docMk/>
            <pc:sldMk cId="625965869" sldId="280"/>
            <ac:spMk id="2" creationId="{3A29C55F-C7D7-4852-BDC2-745C9707DB63}"/>
          </ac:spMkLst>
        </pc:spChg>
        <pc:spChg chg="del">
          <ac:chgData name="Ricardo Mtz" userId="28b94b4c2cc33072" providerId="LiveId" clId="{68144266-8EC5-4EEF-AD06-BFAB0D0A43ED}" dt="2019-11-28T19:09:29.555" v="3414"/>
          <ac:spMkLst>
            <pc:docMk/>
            <pc:sldMk cId="625965869" sldId="280"/>
            <ac:spMk id="3" creationId="{F77505AC-CD0E-4EC4-8EB6-42F9897EF44E}"/>
          </ac:spMkLst>
        </pc:spChg>
        <pc:spChg chg="add mod">
          <ac:chgData name="Ricardo Mtz" userId="28b94b4c2cc33072" providerId="LiveId" clId="{68144266-8EC5-4EEF-AD06-BFAB0D0A43ED}" dt="2019-12-02T16:06:01.549" v="3858" actId="20577"/>
          <ac:spMkLst>
            <pc:docMk/>
            <pc:sldMk cId="625965869" sldId="280"/>
            <ac:spMk id="4" creationId="{10D1CBF8-3FEE-40E8-B265-322AC21B2727}"/>
          </ac:spMkLst>
        </pc:spChg>
        <pc:spChg chg="add del mod">
          <ac:chgData name="Ricardo Mtz" userId="28b94b4c2cc33072" providerId="LiveId" clId="{68144266-8EC5-4EEF-AD06-BFAB0D0A43ED}" dt="2019-11-28T19:11:29.875" v="3434"/>
          <ac:spMkLst>
            <pc:docMk/>
            <pc:sldMk cId="625965869" sldId="280"/>
            <ac:spMk id="5" creationId="{77886FB7-475F-4FD0-96D9-2E56255F3553}"/>
          </ac:spMkLst>
        </pc:spChg>
      </pc:sldChg>
      <pc:sldChg chg="modSp add mod">
        <pc:chgData name="Ricardo Mtz" userId="28b94b4c2cc33072" providerId="LiveId" clId="{68144266-8EC5-4EEF-AD06-BFAB0D0A43ED}" dt="2019-11-28T19:12:55.511" v="3600" actId="27636"/>
        <pc:sldMkLst>
          <pc:docMk/>
          <pc:sldMk cId="3683264841" sldId="281"/>
        </pc:sldMkLst>
        <pc:spChg chg="mod">
          <ac:chgData name="Ricardo Mtz" userId="28b94b4c2cc33072" providerId="LiveId" clId="{68144266-8EC5-4EEF-AD06-BFAB0D0A43ED}" dt="2019-11-28T19:11:44.849" v="3440" actId="20577"/>
          <ac:spMkLst>
            <pc:docMk/>
            <pc:sldMk cId="3683264841" sldId="281"/>
            <ac:spMk id="2" creationId="{3A29C55F-C7D7-4852-BDC2-745C9707DB63}"/>
          </ac:spMkLst>
        </pc:spChg>
        <pc:spChg chg="mod">
          <ac:chgData name="Ricardo Mtz" userId="28b94b4c2cc33072" providerId="LiveId" clId="{68144266-8EC5-4EEF-AD06-BFAB0D0A43ED}" dt="2019-11-28T19:12:55.511" v="3600" actId="27636"/>
          <ac:spMkLst>
            <pc:docMk/>
            <pc:sldMk cId="3683264841" sldId="281"/>
            <ac:spMk id="4" creationId="{10D1CBF8-3FEE-40E8-B265-322AC21B2727}"/>
          </ac:spMkLst>
        </pc:spChg>
      </pc:sldChg>
      <pc:sldChg chg="modSp add del mod">
        <pc:chgData name="Ricardo Mtz" userId="28b94b4c2cc33072" providerId="LiveId" clId="{68144266-8EC5-4EEF-AD06-BFAB0D0A43ED}" dt="2019-11-28T19:21:11.964" v="3621" actId="2696"/>
        <pc:sldMkLst>
          <pc:docMk/>
          <pc:sldMk cId="775840633" sldId="282"/>
        </pc:sldMkLst>
        <pc:spChg chg="mod">
          <ac:chgData name="Ricardo Mtz" userId="28b94b4c2cc33072" providerId="LiveId" clId="{68144266-8EC5-4EEF-AD06-BFAB0D0A43ED}" dt="2019-11-28T19:15:23.294" v="3620" actId="20577"/>
          <ac:spMkLst>
            <pc:docMk/>
            <pc:sldMk cId="775840633" sldId="282"/>
            <ac:spMk id="2" creationId="{DB51BECE-F856-45FE-A6CD-76D819AEF728}"/>
          </ac:spMkLst>
        </pc:spChg>
      </pc:sldChg>
      <pc:sldChg chg="modSp add del mod">
        <pc:chgData name="Ricardo Mtz" userId="28b94b4c2cc33072" providerId="LiveId" clId="{68144266-8EC5-4EEF-AD06-BFAB0D0A43ED}" dt="2019-11-28T19:22:04.294" v="3633" actId="2696"/>
        <pc:sldMkLst>
          <pc:docMk/>
          <pc:sldMk cId="1167660217" sldId="282"/>
        </pc:sldMkLst>
        <pc:spChg chg="mod">
          <ac:chgData name="Ricardo Mtz" userId="28b94b4c2cc33072" providerId="LiveId" clId="{68144266-8EC5-4EEF-AD06-BFAB0D0A43ED}" dt="2019-11-28T19:22:00.772" v="3632" actId="20577"/>
          <ac:spMkLst>
            <pc:docMk/>
            <pc:sldMk cId="1167660217" sldId="282"/>
            <ac:spMk id="2" creationId="{61BF845A-E4B9-48D8-9158-7382258486A0}"/>
          </ac:spMkLst>
        </pc:spChg>
      </pc:sldChg>
      <pc:sldChg chg="addSp delSp modSp add mod">
        <pc:chgData name="Ricardo Mtz" userId="28b94b4c2cc33072" providerId="LiveId" clId="{68144266-8EC5-4EEF-AD06-BFAB0D0A43ED}" dt="2019-11-29T17:20:16.228" v="3691" actId="20577"/>
        <pc:sldMkLst>
          <pc:docMk/>
          <pc:sldMk cId="1224481904" sldId="282"/>
        </pc:sldMkLst>
        <pc:spChg chg="mod">
          <ac:chgData name="Ricardo Mtz" userId="28b94b4c2cc33072" providerId="LiveId" clId="{68144266-8EC5-4EEF-AD06-BFAB0D0A43ED}" dt="2019-11-29T17:20:16.228" v="3691" actId="20577"/>
          <ac:spMkLst>
            <pc:docMk/>
            <pc:sldMk cId="1224481904" sldId="282"/>
            <ac:spMk id="2" creationId="{DBC2F734-A44D-411A-89CC-01A602FB5492}"/>
          </ac:spMkLst>
        </pc:spChg>
        <pc:spChg chg="del">
          <ac:chgData name="Ricardo Mtz" userId="28b94b4c2cc33072" providerId="LiveId" clId="{68144266-8EC5-4EEF-AD06-BFAB0D0A43ED}" dt="2019-11-29T17:19:11.012" v="3672"/>
          <ac:spMkLst>
            <pc:docMk/>
            <pc:sldMk cId="1224481904" sldId="282"/>
            <ac:spMk id="3" creationId="{35E8B75C-C447-4467-A834-9C18FFF3E59A}"/>
          </ac:spMkLst>
        </pc:spChg>
        <pc:picChg chg="add mod">
          <ac:chgData name="Ricardo Mtz" userId="28b94b4c2cc33072" providerId="LiveId" clId="{68144266-8EC5-4EEF-AD06-BFAB0D0A43ED}" dt="2019-11-29T17:19:17.832" v="3675" actId="1076"/>
          <ac:picMkLst>
            <pc:docMk/>
            <pc:sldMk cId="1224481904" sldId="282"/>
            <ac:picMk id="4" creationId="{B0A354A8-FC97-4475-8EE2-4174FC6EB5EA}"/>
          </ac:picMkLst>
        </pc:picChg>
      </pc:sldChg>
      <pc:sldChg chg="addSp delSp modSp add mod">
        <pc:chgData name="Ricardo Mtz" userId="28b94b4c2cc33072" providerId="LiveId" clId="{68144266-8EC5-4EEF-AD06-BFAB0D0A43ED}" dt="2019-11-29T17:25:21.676" v="3846" actId="20577"/>
        <pc:sldMkLst>
          <pc:docMk/>
          <pc:sldMk cId="816732632" sldId="283"/>
        </pc:sldMkLst>
        <pc:spChg chg="mod">
          <ac:chgData name="Ricardo Mtz" userId="28b94b4c2cc33072" providerId="LiveId" clId="{68144266-8EC5-4EEF-AD06-BFAB0D0A43ED}" dt="2019-11-29T17:20:52.585" v="3715" actId="20577"/>
          <ac:spMkLst>
            <pc:docMk/>
            <pc:sldMk cId="816732632" sldId="283"/>
            <ac:spMk id="2" creationId="{DC3F7A25-30D6-4BF0-9396-6E1AAA8011C1}"/>
          </ac:spMkLst>
        </pc:spChg>
        <pc:spChg chg="mod">
          <ac:chgData name="Ricardo Mtz" userId="28b94b4c2cc33072" providerId="LiveId" clId="{68144266-8EC5-4EEF-AD06-BFAB0D0A43ED}" dt="2019-11-29T17:25:21.676" v="3846" actId="20577"/>
          <ac:spMkLst>
            <pc:docMk/>
            <pc:sldMk cId="816732632" sldId="283"/>
            <ac:spMk id="3" creationId="{A714970C-9D7F-4EFA-A3C6-4D78F44DBF92}"/>
          </ac:spMkLst>
        </pc:spChg>
        <pc:picChg chg="add del">
          <ac:chgData name="Ricardo Mtz" userId="28b94b4c2cc33072" providerId="LiveId" clId="{68144266-8EC5-4EEF-AD06-BFAB0D0A43ED}" dt="2019-11-29T17:22:06.723" v="3756"/>
          <ac:picMkLst>
            <pc:docMk/>
            <pc:sldMk cId="816732632" sldId="283"/>
            <ac:picMk id="4" creationId="{3CDE2DF4-1655-4396-8CD6-0749C603BB4F}"/>
          </ac:picMkLst>
        </pc:picChg>
      </pc:sldChg>
      <pc:sldChg chg="addSp delSp modSp add mod">
        <pc:chgData name="Ricardo Mtz" userId="28b94b4c2cc33072" providerId="LiveId" clId="{68144266-8EC5-4EEF-AD06-BFAB0D0A43ED}" dt="2019-12-02T16:07:09.400" v="3915" actId="20577"/>
        <pc:sldMkLst>
          <pc:docMk/>
          <pc:sldMk cId="682989090" sldId="284"/>
        </pc:sldMkLst>
        <pc:spChg chg="del">
          <ac:chgData name="Ricardo Mtz" userId="28b94b4c2cc33072" providerId="LiveId" clId="{68144266-8EC5-4EEF-AD06-BFAB0D0A43ED}" dt="2019-12-02T16:06:37.817" v="3860"/>
          <ac:spMkLst>
            <pc:docMk/>
            <pc:sldMk cId="682989090" sldId="284"/>
            <ac:spMk id="2" creationId="{A64F8661-6E48-4552-8C73-EE8C005A6D44}"/>
          </ac:spMkLst>
        </pc:spChg>
        <pc:spChg chg="del">
          <ac:chgData name="Ricardo Mtz" userId="28b94b4c2cc33072" providerId="LiveId" clId="{68144266-8EC5-4EEF-AD06-BFAB0D0A43ED}" dt="2019-12-02T16:06:37.817" v="3860"/>
          <ac:spMkLst>
            <pc:docMk/>
            <pc:sldMk cId="682989090" sldId="284"/>
            <ac:spMk id="3" creationId="{4C814BD8-A583-4220-9CAD-FC25939CEBB7}"/>
          </ac:spMkLst>
        </pc:spChg>
        <pc:spChg chg="add mod">
          <ac:chgData name="Ricardo Mtz" userId="28b94b4c2cc33072" providerId="LiveId" clId="{68144266-8EC5-4EEF-AD06-BFAB0D0A43ED}" dt="2019-12-02T16:06:56.351" v="3884" actId="20577"/>
          <ac:spMkLst>
            <pc:docMk/>
            <pc:sldMk cId="682989090" sldId="284"/>
            <ac:spMk id="4" creationId="{1EF43735-934A-4726-99CC-79930D9045AF}"/>
          </ac:spMkLst>
        </pc:spChg>
        <pc:spChg chg="add mod">
          <ac:chgData name="Ricardo Mtz" userId="28b94b4c2cc33072" providerId="LiveId" clId="{68144266-8EC5-4EEF-AD06-BFAB0D0A43ED}" dt="2019-12-02T16:07:09.400" v="3915" actId="20577"/>
          <ac:spMkLst>
            <pc:docMk/>
            <pc:sldMk cId="682989090" sldId="284"/>
            <ac:spMk id="5" creationId="{D0BDEA7F-BA96-4EAA-A808-4A4793F123EC}"/>
          </ac:spMkLst>
        </pc:spChg>
      </pc:sldChg>
      <pc:sldChg chg="addSp delSp modSp add mod">
        <pc:chgData name="Ricardo Mtz" userId="28b94b4c2cc33072" providerId="LiveId" clId="{68144266-8EC5-4EEF-AD06-BFAB0D0A43ED}" dt="2019-12-02T16:10:29.736" v="4317" actId="20577"/>
        <pc:sldMkLst>
          <pc:docMk/>
          <pc:sldMk cId="1632197571" sldId="285"/>
        </pc:sldMkLst>
        <pc:spChg chg="del">
          <ac:chgData name="Ricardo Mtz" userId="28b94b4c2cc33072" providerId="LiveId" clId="{68144266-8EC5-4EEF-AD06-BFAB0D0A43ED}" dt="2019-12-02T16:07:15.051" v="3917"/>
          <ac:spMkLst>
            <pc:docMk/>
            <pc:sldMk cId="1632197571" sldId="285"/>
            <ac:spMk id="2" creationId="{3EAF4D9C-04BC-4628-9211-43CF47E7D048}"/>
          </ac:spMkLst>
        </pc:spChg>
        <pc:spChg chg="del">
          <ac:chgData name="Ricardo Mtz" userId="28b94b4c2cc33072" providerId="LiveId" clId="{68144266-8EC5-4EEF-AD06-BFAB0D0A43ED}" dt="2019-12-02T16:07:15.051" v="3917"/>
          <ac:spMkLst>
            <pc:docMk/>
            <pc:sldMk cId="1632197571" sldId="285"/>
            <ac:spMk id="3" creationId="{227CA68B-4175-44D7-A57C-8A250215A0DD}"/>
          </ac:spMkLst>
        </pc:spChg>
        <pc:spChg chg="add mod">
          <ac:chgData name="Ricardo Mtz" userId="28b94b4c2cc33072" providerId="LiveId" clId="{68144266-8EC5-4EEF-AD06-BFAB0D0A43ED}" dt="2019-12-02T16:07:22.341" v="3925" actId="20577"/>
          <ac:spMkLst>
            <pc:docMk/>
            <pc:sldMk cId="1632197571" sldId="285"/>
            <ac:spMk id="4" creationId="{C942E5DA-217A-4CB3-ADF1-8DF07AFEC2E1}"/>
          </ac:spMkLst>
        </pc:spChg>
        <pc:spChg chg="add mod">
          <ac:chgData name="Ricardo Mtz" userId="28b94b4c2cc33072" providerId="LiveId" clId="{68144266-8EC5-4EEF-AD06-BFAB0D0A43ED}" dt="2019-12-02T16:10:29.736" v="4317" actId="20577"/>
          <ac:spMkLst>
            <pc:docMk/>
            <pc:sldMk cId="1632197571" sldId="285"/>
            <ac:spMk id="5" creationId="{445890E2-4FBC-45A0-99BA-FF3A9BE6968F}"/>
          </ac:spMkLst>
        </pc:spChg>
      </pc:sldChg>
      <pc:sldChg chg="modSp add mod">
        <pc:chgData name="Ricardo Mtz" userId="28b94b4c2cc33072" providerId="LiveId" clId="{68144266-8EC5-4EEF-AD06-BFAB0D0A43ED}" dt="2019-12-02T16:14:40.656" v="4702" actId="20577"/>
        <pc:sldMkLst>
          <pc:docMk/>
          <pc:sldMk cId="3018453697" sldId="286"/>
        </pc:sldMkLst>
        <pc:spChg chg="mod">
          <ac:chgData name="Ricardo Mtz" userId="28b94b4c2cc33072" providerId="LiveId" clId="{68144266-8EC5-4EEF-AD06-BFAB0D0A43ED}" dt="2019-12-02T16:10:48.888" v="4348" actId="20577"/>
          <ac:spMkLst>
            <pc:docMk/>
            <pc:sldMk cId="3018453697" sldId="286"/>
            <ac:spMk id="2" creationId="{2C292754-D230-4124-8CD3-1A05FCDB0F14}"/>
          </ac:spMkLst>
        </pc:spChg>
        <pc:spChg chg="mod">
          <ac:chgData name="Ricardo Mtz" userId="28b94b4c2cc33072" providerId="LiveId" clId="{68144266-8EC5-4EEF-AD06-BFAB0D0A43ED}" dt="2019-12-02T16:14:40.656" v="4702" actId="20577"/>
          <ac:spMkLst>
            <pc:docMk/>
            <pc:sldMk cId="3018453697" sldId="286"/>
            <ac:spMk id="3" creationId="{608B9AC7-47C1-4345-AB48-056E4B998225}"/>
          </ac:spMkLst>
        </pc:spChg>
      </pc:sldChg>
      <pc:sldChg chg="modSp add mod">
        <pc:chgData name="Ricardo Mtz" userId="28b94b4c2cc33072" providerId="LiveId" clId="{68144266-8EC5-4EEF-AD06-BFAB0D0A43ED}" dt="2019-12-02T16:15:46.608" v="4737" actId="20577"/>
        <pc:sldMkLst>
          <pc:docMk/>
          <pc:sldMk cId="3724479017" sldId="287"/>
        </pc:sldMkLst>
        <pc:spChg chg="mod">
          <ac:chgData name="Ricardo Mtz" userId="28b94b4c2cc33072" providerId="LiveId" clId="{68144266-8EC5-4EEF-AD06-BFAB0D0A43ED}" dt="2019-12-02T16:14:52.839" v="4705" actId="20577"/>
          <ac:spMkLst>
            <pc:docMk/>
            <pc:sldMk cId="3724479017" sldId="287"/>
            <ac:spMk id="2" creationId="{2C292754-D230-4124-8CD3-1A05FCDB0F14}"/>
          </ac:spMkLst>
        </pc:spChg>
        <pc:spChg chg="mod">
          <ac:chgData name="Ricardo Mtz" userId="28b94b4c2cc33072" providerId="LiveId" clId="{68144266-8EC5-4EEF-AD06-BFAB0D0A43ED}" dt="2019-12-02T16:15:46.608" v="4737" actId="20577"/>
          <ac:spMkLst>
            <pc:docMk/>
            <pc:sldMk cId="3724479017" sldId="287"/>
            <ac:spMk id="3" creationId="{608B9AC7-47C1-4345-AB48-056E4B998225}"/>
          </ac:spMkLst>
        </pc:spChg>
      </pc:sldChg>
      <pc:sldChg chg="modSp add mod">
        <pc:chgData name="Ricardo Mtz" userId="28b94b4c2cc33072" providerId="LiveId" clId="{68144266-8EC5-4EEF-AD06-BFAB0D0A43ED}" dt="2019-12-02T17:54:26.588" v="4854" actId="20577"/>
        <pc:sldMkLst>
          <pc:docMk/>
          <pc:sldMk cId="185702630" sldId="288"/>
        </pc:sldMkLst>
        <pc:spChg chg="mod">
          <ac:chgData name="Ricardo Mtz" userId="28b94b4c2cc33072" providerId="LiveId" clId="{68144266-8EC5-4EEF-AD06-BFAB0D0A43ED}" dt="2019-12-02T17:54:26.588" v="4854" actId="20577"/>
          <ac:spMkLst>
            <pc:docMk/>
            <pc:sldMk cId="185702630" sldId="288"/>
            <ac:spMk id="2" creationId="{77B70B5F-59D1-4005-A8E0-5838FE6FF0B6}"/>
          </ac:spMkLst>
        </pc:spChg>
        <pc:spChg chg="mod">
          <ac:chgData name="Ricardo Mtz" userId="28b94b4c2cc33072" providerId="LiveId" clId="{68144266-8EC5-4EEF-AD06-BFAB0D0A43ED}" dt="2019-12-02T16:28:59.485" v="4748" actId="27636"/>
          <ac:spMkLst>
            <pc:docMk/>
            <pc:sldMk cId="185702630" sldId="288"/>
            <ac:spMk id="3" creationId="{F1E07FC6-A12E-4F44-8358-398136FFDAFE}"/>
          </ac:spMkLst>
        </pc:spChg>
      </pc:sldChg>
      <pc:sldChg chg="addSp delSp modSp add mod">
        <pc:chgData name="Ricardo Mtz" userId="28b94b4c2cc33072" providerId="LiveId" clId="{68144266-8EC5-4EEF-AD06-BFAB0D0A43ED}" dt="2019-12-02T17:54:10.780" v="4846" actId="20577"/>
        <pc:sldMkLst>
          <pc:docMk/>
          <pc:sldMk cId="3601225058" sldId="289"/>
        </pc:sldMkLst>
        <pc:spChg chg="mod">
          <ac:chgData name="Ricardo Mtz" userId="28b94b4c2cc33072" providerId="LiveId" clId="{68144266-8EC5-4EEF-AD06-BFAB0D0A43ED}" dt="2019-12-02T17:54:10.780" v="4846" actId="20577"/>
          <ac:spMkLst>
            <pc:docMk/>
            <pc:sldMk cId="3601225058" sldId="289"/>
            <ac:spMk id="2" creationId="{A5C0ABDB-94E1-4F68-8917-76C466411DA3}"/>
          </ac:spMkLst>
        </pc:spChg>
        <pc:spChg chg="del">
          <ac:chgData name="Ricardo Mtz" userId="28b94b4c2cc33072" providerId="LiveId" clId="{68144266-8EC5-4EEF-AD06-BFAB0D0A43ED}" dt="2019-12-02T17:50:31.645" v="4760"/>
          <ac:spMkLst>
            <pc:docMk/>
            <pc:sldMk cId="3601225058" sldId="289"/>
            <ac:spMk id="3" creationId="{A70F7ED9-7AF9-4AC3-86DB-D8F2ABEFEC10}"/>
          </ac:spMkLst>
        </pc:spChg>
        <pc:spChg chg="add mod">
          <ac:chgData name="Ricardo Mtz" userId="28b94b4c2cc33072" providerId="LiveId" clId="{68144266-8EC5-4EEF-AD06-BFAB0D0A43ED}" dt="2019-12-02T17:52:43.446" v="4807" actId="27636"/>
          <ac:spMkLst>
            <pc:docMk/>
            <pc:sldMk cId="3601225058" sldId="289"/>
            <ac:spMk id="4" creationId="{05CE3DDD-DA18-49F6-9F9E-81B63A4399AF}"/>
          </ac:spMkLst>
        </pc:spChg>
        <pc:spChg chg="add mod">
          <ac:chgData name="Ricardo Mtz" userId="28b94b4c2cc33072" providerId="LiveId" clId="{68144266-8EC5-4EEF-AD06-BFAB0D0A43ED}" dt="2019-12-02T17:52:58.278" v="4821" actId="20577"/>
          <ac:spMkLst>
            <pc:docMk/>
            <pc:sldMk cId="3601225058" sldId="289"/>
            <ac:spMk id="5" creationId="{8B8F7411-9B17-4125-A3A3-DCA624C6549A}"/>
          </ac:spMkLst>
        </pc:spChg>
      </pc:sldChg>
      <pc:sldChg chg="modSp add mod">
        <pc:chgData name="Ricardo Mtz" userId="28b94b4c2cc33072" providerId="LiveId" clId="{68144266-8EC5-4EEF-AD06-BFAB0D0A43ED}" dt="2019-12-02T17:54:16.757" v="4852" actId="20577"/>
        <pc:sldMkLst>
          <pc:docMk/>
          <pc:sldMk cId="1133077909" sldId="290"/>
        </pc:sldMkLst>
        <pc:spChg chg="mod">
          <ac:chgData name="Ricardo Mtz" userId="28b94b4c2cc33072" providerId="LiveId" clId="{68144266-8EC5-4EEF-AD06-BFAB0D0A43ED}" dt="2019-12-02T17:54:16.757" v="4852" actId="20577"/>
          <ac:spMkLst>
            <pc:docMk/>
            <pc:sldMk cId="1133077909" sldId="290"/>
            <ac:spMk id="2" creationId="{A5C0ABDB-94E1-4F68-8917-76C466411DA3}"/>
          </ac:spMkLst>
        </pc:spChg>
        <pc:spChg chg="mod">
          <ac:chgData name="Ricardo Mtz" userId="28b94b4c2cc33072" providerId="LiveId" clId="{68144266-8EC5-4EEF-AD06-BFAB0D0A43ED}" dt="2019-12-02T17:53:50.740" v="4839" actId="27636"/>
          <ac:spMkLst>
            <pc:docMk/>
            <pc:sldMk cId="1133077909" sldId="290"/>
            <ac:spMk id="4" creationId="{05CE3DDD-DA18-49F6-9F9E-81B63A4399AF}"/>
          </ac:spMkLst>
        </pc:spChg>
        <pc:spChg chg="mod">
          <ac:chgData name="Ricardo Mtz" userId="28b94b4c2cc33072" providerId="LiveId" clId="{68144266-8EC5-4EEF-AD06-BFAB0D0A43ED}" dt="2019-12-02T17:53:50.753" v="4840" actId="27636"/>
          <ac:spMkLst>
            <pc:docMk/>
            <pc:sldMk cId="1133077909" sldId="290"/>
            <ac:spMk id="5" creationId="{8B8F7411-9B17-4125-A3A3-DCA624C6549A}"/>
          </ac:spMkLst>
        </pc:spChg>
      </pc:sldChg>
      <pc:sldChg chg="addSp delSp modSp add mod">
        <pc:chgData name="Ricardo Mtz" userId="28b94b4c2cc33072" providerId="LiveId" clId="{68144266-8EC5-4EEF-AD06-BFAB0D0A43ED}" dt="2019-12-02T17:57:00.948" v="4880" actId="20577"/>
        <pc:sldMkLst>
          <pc:docMk/>
          <pc:sldMk cId="1999286831" sldId="291"/>
        </pc:sldMkLst>
        <pc:spChg chg="del">
          <ac:chgData name="Ricardo Mtz" userId="28b94b4c2cc33072" providerId="LiveId" clId="{68144266-8EC5-4EEF-AD06-BFAB0D0A43ED}" dt="2019-12-02T17:56:49.881" v="4856"/>
          <ac:spMkLst>
            <pc:docMk/>
            <pc:sldMk cId="1999286831" sldId="291"/>
            <ac:spMk id="2" creationId="{5CC9EDD3-67D5-437E-A440-2013EA7A2C21}"/>
          </ac:spMkLst>
        </pc:spChg>
        <pc:spChg chg="del">
          <ac:chgData name="Ricardo Mtz" userId="28b94b4c2cc33072" providerId="LiveId" clId="{68144266-8EC5-4EEF-AD06-BFAB0D0A43ED}" dt="2019-12-02T17:56:49.881" v="4856"/>
          <ac:spMkLst>
            <pc:docMk/>
            <pc:sldMk cId="1999286831" sldId="291"/>
            <ac:spMk id="3" creationId="{84C32335-0685-4D1B-9A69-B3E82DE0F30A}"/>
          </ac:spMkLst>
        </pc:spChg>
        <pc:spChg chg="add mod">
          <ac:chgData name="Ricardo Mtz" userId="28b94b4c2cc33072" providerId="LiveId" clId="{68144266-8EC5-4EEF-AD06-BFAB0D0A43ED}" dt="2019-12-02T17:57:00.948" v="4880" actId="20577"/>
          <ac:spMkLst>
            <pc:docMk/>
            <pc:sldMk cId="1999286831" sldId="291"/>
            <ac:spMk id="4" creationId="{1A0ACA2C-2D31-42BD-964A-5064DE646F3B}"/>
          </ac:spMkLst>
        </pc:spChg>
        <pc:spChg chg="add mod">
          <ac:chgData name="Ricardo Mtz" userId="28b94b4c2cc33072" providerId="LiveId" clId="{68144266-8EC5-4EEF-AD06-BFAB0D0A43ED}" dt="2019-12-02T17:56:49.881" v="4856"/>
          <ac:spMkLst>
            <pc:docMk/>
            <pc:sldMk cId="1999286831" sldId="291"/>
            <ac:spMk id="5" creationId="{A0FA95B7-B929-440D-BC8F-B402A9EAAA3B}"/>
          </ac:spMkLst>
        </pc:spChg>
      </pc:sldChg>
      <pc:sldChg chg="addSp delSp modSp add mod">
        <pc:chgData name="Ricardo Mtz" userId="28b94b4c2cc33072" providerId="LiveId" clId="{68144266-8EC5-4EEF-AD06-BFAB0D0A43ED}" dt="2019-12-02T17:58:11.989" v="4906" actId="20577"/>
        <pc:sldMkLst>
          <pc:docMk/>
          <pc:sldMk cId="1065219093" sldId="292"/>
        </pc:sldMkLst>
        <pc:spChg chg="del">
          <ac:chgData name="Ricardo Mtz" userId="28b94b4c2cc33072" providerId="LiveId" clId="{68144266-8EC5-4EEF-AD06-BFAB0D0A43ED}" dt="2019-12-02T17:58:02.721" v="4882"/>
          <ac:spMkLst>
            <pc:docMk/>
            <pc:sldMk cId="1065219093" sldId="292"/>
            <ac:spMk id="2" creationId="{976957C5-5C3A-456C-8105-2A42B5AA52FD}"/>
          </ac:spMkLst>
        </pc:spChg>
        <pc:spChg chg="del">
          <ac:chgData name="Ricardo Mtz" userId="28b94b4c2cc33072" providerId="LiveId" clId="{68144266-8EC5-4EEF-AD06-BFAB0D0A43ED}" dt="2019-12-02T17:58:02.721" v="4882"/>
          <ac:spMkLst>
            <pc:docMk/>
            <pc:sldMk cId="1065219093" sldId="292"/>
            <ac:spMk id="3" creationId="{294BC992-A6BD-4D3E-AFF2-32DBA10B214F}"/>
          </ac:spMkLst>
        </pc:spChg>
        <pc:spChg chg="add mod">
          <ac:chgData name="Ricardo Mtz" userId="28b94b4c2cc33072" providerId="LiveId" clId="{68144266-8EC5-4EEF-AD06-BFAB0D0A43ED}" dt="2019-12-02T17:58:11.989" v="4906" actId="20577"/>
          <ac:spMkLst>
            <pc:docMk/>
            <pc:sldMk cId="1065219093" sldId="292"/>
            <ac:spMk id="4" creationId="{73A27D3F-896A-47E7-92D9-B18EEFDCD8E1}"/>
          </ac:spMkLst>
        </pc:spChg>
        <pc:spChg chg="add mod">
          <ac:chgData name="Ricardo Mtz" userId="28b94b4c2cc33072" providerId="LiveId" clId="{68144266-8EC5-4EEF-AD06-BFAB0D0A43ED}" dt="2019-12-02T17:58:02.721" v="4882"/>
          <ac:spMkLst>
            <pc:docMk/>
            <pc:sldMk cId="1065219093" sldId="292"/>
            <ac:spMk id="5" creationId="{2FDC24B5-110C-446E-8DFE-AB8C32A04324}"/>
          </ac:spMkLst>
        </pc:spChg>
      </pc:sldChg>
    </pc:docChg>
  </pc:docChgLst>
  <pc:docChgLst>
    <pc:chgData name="Ricardo Mtz" userId="28b94b4c2cc33072" providerId="LiveId" clId="{E63F1441-E9F0-4F7F-AAB0-6AE283CE1468}"/>
    <pc:docChg chg="delSld">
      <pc:chgData name="Ricardo Mtz" userId="28b94b4c2cc33072" providerId="LiveId" clId="{E63F1441-E9F0-4F7F-AAB0-6AE283CE1468}" dt="2020-02-13T00:09:08.234" v="1" actId="2696"/>
      <pc:docMkLst>
        <pc:docMk/>
      </pc:docMkLst>
      <pc:sldChg chg="del">
        <pc:chgData name="Ricardo Mtz" userId="28b94b4c2cc33072" providerId="LiveId" clId="{E63F1441-E9F0-4F7F-AAB0-6AE283CE1468}" dt="2020-02-13T00:09:07.054" v="0" actId="2696"/>
        <pc:sldMkLst>
          <pc:docMk/>
          <pc:sldMk cId="1999286831" sldId="291"/>
        </pc:sldMkLst>
      </pc:sldChg>
      <pc:sldChg chg="del">
        <pc:chgData name="Ricardo Mtz" userId="28b94b4c2cc33072" providerId="LiveId" clId="{E63F1441-E9F0-4F7F-AAB0-6AE283CE1468}" dt="2020-02-13T00:09:08.234" v="1" actId="2696"/>
        <pc:sldMkLst>
          <pc:docMk/>
          <pc:sldMk cId="1065219093" sldId="292"/>
        </pc:sldMkLst>
      </pc:sldChg>
    </pc:docChg>
  </pc:docChgLst>
  <pc:docChgLst>
    <pc:chgData name="Ricardo Mtz" userId="28b94b4c2cc33072" providerId="LiveId" clId="{ECBCD267-B0CC-4F42-8805-DBFA9611B473}"/>
    <pc:docChg chg="custSel mod modSld">
      <pc:chgData name="Ricardo Mtz" userId="28b94b4c2cc33072" providerId="LiveId" clId="{ECBCD267-B0CC-4F42-8805-DBFA9611B473}" dt="2020-02-10T12:54:33.468" v="16" actId="26606"/>
      <pc:docMkLst>
        <pc:docMk/>
      </pc:docMkLst>
      <pc:sldChg chg="modSp mod">
        <pc:chgData name="Ricardo Mtz" userId="28b94b4c2cc33072" providerId="LiveId" clId="{ECBCD267-B0CC-4F42-8805-DBFA9611B473}" dt="2020-02-10T12:53:15.201" v="0" actId="27636"/>
        <pc:sldMkLst>
          <pc:docMk/>
          <pc:sldMk cId="1990323917" sldId="264"/>
        </pc:sldMkLst>
        <pc:spChg chg="mod">
          <ac:chgData name="Ricardo Mtz" userId="28b94b4c2cc33072" providerId="LiveId" clId="{ECBCD267-B0CC-4F42-8805-DBFA9611B473}" dt="2020-02-10T12:53:15.201" v="0" actId="27636"/>
          <ac:spMkLst>
            <pc:docMk/>
            <pc:sldMk cId="1990323917" sldId="264"/>
            <ac:spMk id="3" creationId="{CA120F45-A215-4B58-BF15-528083777D59}"/>
          </ac:spMkLst>
        </pc:spChg>
      </pc:sldChg>
      <pc:sldChg chg="addSp modSp mod setBg">
        <pc:chgData name="Ricardo Mtz" userId="28b94b4c2cc33072" providerId="LiveId" clId="{ECBCD267-B0CC-4F42-8805-DBFA9611B473}" dt="2020-02-10T12:54:33.468" v="16" actId="26606"/>
        <pc:sldMkLst>
          <pc:docMk/>
          <pc:sldMk cId="3477466" sldId="266"/>
        </pc:sldMkLst>
        <pc:spChg chg="mod">
          <ac:chgData name="Ricardo Mtz" userId="28b94b4c2cc33072" providerId="LiveId" clId="{ECBCD267-B0CC-4F42-8805-DBFA9611B473}" dt="2020-02-10T12:54:33.468" v="16" actId="26606"/>
          <ac:spMkLst>
            <pc:docMk/>
            <pc:sldMk cId="3477466" sldId="266"/>
            <ac:spMk id="4" creationId="{B4620AE6-38B8-4130-86D0-9162B6D00E5A}"/>
          </ac:spMkLst>
        </pc:spChg>
        <pc:spChg chg="add">
          <ac:chgData name="Ricardo Mtz" userId="28b94b4c2cc33072" providerId="LiveId" clId="{ECBCD267-B0CC-4F42-8805-DBFA9611B473}" dt="2020-02-10T12:54:33.468" v="16" actId="26606"/>
          <ac:spMkLst>
            <pc:docMk/>
            <pc:sldMk cId="3477466" sldId="266"/>
            <ac:spMk id="11" creationId="{1DBB5996-3784-44E9-8463-014065722A5E}"/>
          </ac:spMkLst>
        </pc:spChg>
        <pc:spChg chg="add">
          <ac:chgData name="Ricardo Mtz" userId="28b94b4c2cc33072" providerId="LiveId" clId="{ECBCD267-B0CC-4F42-8805-DBFA9611B473}" dt="2020-02-10T12:54:33.468" v="16" actId="26606"/>
          <ac:spMkLst>
            <pc:docMk/>
            <pc:sldMk cId="3477466" sldId="266"/>
            <ac:spMk id="14" creationId="{763516C8-F227-4B77-9AA7-61B9A0B78253}"/>
          </ac:spMkLst>
        </pc:spChg>
        <pc:spChg chg="add">
          <ac:chgData name="Ricardo Mtz" userId="28b94b4c2cc33072" providerId="LiveId" clId="{ECBCD267-B0CC-4F42-8805-DBFA9611B473}" dt="2020-02-10T12:54:33.468" v="16" actId="26606"/>
          <ac:spMkLst>
            <pc:docMk/>
            <pc:sldMk cId="3477466" sldId="266"/>
            <ac:spMk id="16" creationId="{D91B420C-C4C8-44DF-96B2-FBD1014646FE}"/>
          </ac:spMkLst>
        </pc:spChg>
        <pc:spChg chg="add">
          <ac:chgData name="Ricardo Mtz" userId="28b94b4c2cc33072" providerId="LiveId" clId="{ECBCD267-B0CC-4F42-8805-DBFA9611B473}" dt="2020-02-10T12:54:33.468" v="16" actId="26606"/>
          <ac:spMkLst>
            <pc:docMk/>
            <pc:sldMk cId="3477466" sldId="266"/>
            <ac:spMk id="18" creationId="{070928B1-3E69-44AC-A1EE-B4E4270A7A51}"/>
          </ac:spMkLst>
        </pc:spChg>
        <pc:picChg chg="mod">
          <ac:chgData name="Ricardo Mtz" userId="28b94b4c2cc33072" providerId="LiveId" clId="{ECBCD267-B0CC-4F42-8805-DBFA9611B473}" dt="2020-02-10T12:54:33.468" v="16" actId="26606"/>
          <ac:picMkLst>
            <pc:docMk/>
            <pc:sldMk cId="3477466" sldId="266"/>
            <ac:picMk id="7" creationId="{197E5E75-3C52-449C-9B64-848F72D4DCB2}"/>
          </ac:picMkLst>
        </pc:picChg>
      </pc:sldChg>
      <pc:sldChg chg="modSp mod">
        <pc:chgData name="Ricardo Mtz" userId="28b94b4c2cc33072" providerId="LiveId" clId="{ECBCD267-B0CC-4F42-8805-DBFA9611B473}" dt="2020-02-10T12:53:15.326" v="2" actId="27636"/>
        <pc:sldMkLst>
          <pc:docMk/>
          <pc:sldMk cId="1500632220" sldId="267"/>
        </pc:sldMkLst>
        <pc:spChg chg="mod">
          <ac:chgData name="Ricardo Mtz" userId="28b94b4c2cc33072" providerId="LiveId" clId="{ECBCD267-B0CC-4F42-8805-DBFA9611B473}" dt="2020-02-10T12:53:15.326" v="2" actId="27636"/>
          <ac:spMkLst>
            <pc:docMk/>
            <pc:sldMk cId="1500632220" sldId="267"/>
            <ac:spMk id="3" creationId="{CFCF1365-34DB-4106-A5AD-EDEB6A6A83E5}"/>
          </ac:spMkLst>
        </pc:spChg>
        <pc:spChg chg="mod">
          <ac:chgData name="Ricardo Mtz" userId="28b94b4c2cc33072" providerId="LiveId" clId="{ECBCD267-B0CC-4F42-8805-DBFA9611B473}" dt="2020-02-10T12:53:15.326" v="1" actId="27636"/>
          <ac:spMkLst>
            <pc:docMk/>
            <pc:sldMk cId="1500632220" sldId="267"/>
            <ac:spMk id="6" creationId="{745349A6-EDA7-48EA-9DE1-A018737B1963}"/>
          </ac:spMkLst>
        </pc:spChg>
      </pc:sldChg>
      <pc:sldChg chg="modSp mod">
        <pc:chgData name="Ricardo Mtz" userId="28b94b4c2cc33072" providerId="LiveId" clId="{ECBCD267-B0CC-4F42-8805-DBFA9611B473}" dt="2020-02-10T12:53:15.404" v="5" actId="27636"/>
        <pc:sldMkLst>
          <pc:docMk/>
          <pc:sldMk cId="4090070213" sldId="273"/>
        </pc:sldMkLst>
        <pc:spChg chg="mod">
          <ac:chgData name="Ricardo Mtz" userId="28b94b4c2cc33072" providerId="LiveId" clId="{ECBCD267-B0CC-4F42-8805-DBFA9611B473}" dt="2020-02-10T12:53:15.404" v="4" actId="27636"/>
          <ac:spMkLst>
            <pc:docMk/>
            <pc:sldMk cId="4090070213" sldId="273"/>
            <ac:spMk id="3" creationId="{4A694CA7-64E1-40F6-9345-C8D1721D6496}"/>
          </ac:spMkLst>
        </pc:spChg>
        <pc:spChg chg="mod">
          <ac:chgData name="Ricardo Mtz" userId="28b94b4c2cc33072" providerId="LiveId" clId="{ECBCD267-B0CC-4F42-8805-DBFA9611B473}" dt="2020-02-10T12:53:15.404" v="5" actId="27636"/>
          <ac:spMkLst>
            <pc:docMk/>
            <pc:sldMk cId="4090070213" sldId="273"/>
            <ac:spMk id="4" creationId="{F495E862-C661-41E0-8F44-88EDAADA7D01}"/>
          </ac:spMkLst>
        </pc:spChg>
      </pc:sldChg>
      <pc:sldChg chg="modSp mod">
        <pc:chgData name="Ricardo Mtz" userId="28b94b4c2cc33072" providerId="LiveId" clId="{ECBCD267-B0CC-4F42-8805-DBFA9611B473}" dt="2020-02-10T12:53:15.436" v="6" actId="27636"/>
        <pc:sldMkLst>
          <pc:docMk/>
          <pc:sldMk cId="1677690014" sldId="278"/>
        </pc:sldMkLst>
        <pc:spChg chg="mod">
          <ac:chgData name="Ricardo Mtz" userId="28b94b4c2cc33072" providerId="LiveId" clId="{ECBCD267-B0CC-4F42-8805-DBFA9611B473}" dt="2020-02-10T12:53:15.436" v="6" actId="27636"/>
          <ac:spMkLst>
            <pc:docMk/>
            <pc:sldMk cId="1677690014" sldId="278"/>
            <ac:spMk id="3" creationId="{4AD595FF-CAAD-45F7-BAF8-DE4B7A8F2A53}"/>
          </ac:spMkLst>
        </pc:spChg>
      </pc:sldChg>
      <pc:sldChg chg="modSp mod">
        <pc:chgData name="Ricardo Mtz" userId="28b94b4c2cc33072" providerId="LiveId" clId="{ECBCD267-B0CC-4F42-8805-DBFA9611B473}" dt="2020-02-10T12:53:15.436" v="7" actId="27636"/>
        <pc:sldMkLst>
          <pc:docMk/>
          <pc:sldMk cId="2016527008" sldId="279"/>
        </pc:sldMkLst>
        <pc:spChg chg="mod">
          <ac:chgData name="Ricardo Mtz" userId="28b94b4c2cc33072" providerId="LiveId" clId="{ECBCD267-B0CC-4F42-8805-DBFA9611B473}" dt="2020-02-10T12:53:15.436" v="7" actId="27636"/>
          <ac:spMkLst>
            <pc:docMk/>
            <pc:sldMk cId="2016527008" sldId="279"/>
            <ac:spMk id="3" creationId="{9092D573-994E-4011-9EC8-D6E4F8519697}"/>
          </ac:spMkLst>
        </pc:spChg>
      </pc:sldChg>
      <pc:sldChg chg="modSp mod">
        <pc:chgData name="Ricardo Mtz" userId="28b94b4c2cc33072" providerId="LiveId" clId="{ECBCD267-B0CC-4F42-8805-DBFA9611B473}" dt="2020-02-10T12:53:15.451" v="8" actId="27636"/>
        <pc:sldMkLst>
          <pc:docMk/>
          <pc:sldMk cId="625965869" sldId="280"/>
        </pc:sldMkLst>
        <pc:spChg chg="mod">
          <ac:chgData name="Ricardo Mtz" userId="28b94b4c2cc33072" providerId="LiveId" clId="{ECBCD267-B0CC-4F42-8805-DBFA9611B473}" dt="2020-02-10T12:53:15.451" v="8" actId="27636"/>
          <ac:spMkLst>
            <pc:docMk/>
            <pc:sldMk cId="625965869" sldId="280"/>
            <ac:spMk id="4" creationId="{10D1CBF8-3FEE-40E8-B265-322AC21B2727}"/>
          </ac:spMkLst>
        </pc:spChg>
      </pc:sldChg>
      <pc:sldChg chg="modSp mod">
        <pc:chgData name="Ricardo Mtz" userId="28b94b4c2cc33072" providerId="LiveId" clId="{ECBCD267-B0CC-4F42-8805-DBFA9611B473}" dt="2020-02-10T12:53:15.467" v="9" actId="27636"/>
        <pc:sldMkLst>
          <pc:docMk/>
          <pc:sldMk cId="3683264841" sldId="281"/>
        </pc:sldMkLst>
        <pc:spChg chg="mod">
          <ac:chgData name="Ricardo Mtz" userId="28b94b4c2cc33072" providerId="LiveId" clId="{ECBCD267-B0CC-4F42-8805-DBFA9611B473}" dt="2020-02-10T12:53:15.467" v="9" actId="27636"/>
          <ac:spMkLst>
            <pc:docMk/>
            <pc:sldMk cId="3683264841" sldId="281"/>
            <ac:spMk id="4" creationId="{10D1CBF8-3FEE-40E8-B265-322AC21B2727}"/>
          </ac:spMkLst>
        </pc:spChg>
      </pc:sldChg>
      <pc:sldChg chg="modSp mod">
        <pc:chgData name="Ricardo Mtz" userId="28b94b4c2cc33072" providerId="LiveId" clId="{ECBCD267-B0CC-4F42-8805-DBFA9611B473}" dt="2020-02-10T12:53:15.498" v="10" actId="27636"/>
        <pc:sldMkLst>
          <pc:docMk/>
          <pc:sldMk cId="3018453697" sldId="286"/>
        </pc:sldMkLst>
        <pc:spChg chg="mod">
          <ac:chgData name="Ricardo Mtz" userId="28b94b4c2cc33072" providerId="LiveId" clId="{ECBCD267-B0CC-4F42-8805-DBFA9611B473}" dt="2020-02-10T12:53:15.498" v="10" actId="27636"/>
          <ac:spMkLst>
            <pc:docMk/>
            <pc:sldMk cId="3018453697" sldId="286"/>
            <ac:spMk id="3" creationId="{608B9AC7-47C1-4345-AB48-056E4B998225}"/>
          </ac:spMkLst>
        </pc:spChg>
      </pc:sldChg>
      <pc:sldChg chg="modSp mod">
        <pc:chgData name="Ricardo Mtz" userId="28b94b4c2cc33072" providerId="LiveId" clId="{ECBCD267-B0CC-4F42-8805-DBFA9611B473}" dt="2020-02-10T12:53:15.498" v="11" actId="27636"/>
        <pc:sldMkLst>
          <pc:docMk/>
          <pc:sldMk cId="3724479017" sldId="287"/>
        </pc:sldMkLst>
        <pc:spChg chg="mod">
          <ac:chgData name="Ricardo Mtz" userId="28b94b4c2cc33072" providerId="LiveId" clId="{ECBCD267-B0CC-4F42-8805-DBFA9611B473}" dt="2020-02-10T12:53:15.498" v="11" actId="27636"/>
          <ac:spMkLst>
            <pc:docMk/>
            <pc:sldMk cId="3724479017" sldId="287"/>
            <ac:spMk id="3" creationId="{608B9AC7-47C1-4345-AB48-056E4B998225}"/>
          </ac:spMkLst>
        </pc:spChg>
      </pc:sldChg>
      <pc:sldChg chg="modSp mod">
        <pc:chgData name="Ricardo Mtz" userId="28b94b4c2cc33072" providerId="LiveId" clId="{ECBCD267-B0CC-4F42-8805-DBFA9611B473}" dt="2020-02-10T12:53:15.514" v="12" actId="27636"/>
        <pc:sldMkLst>
          <pc:docMk/>
          <pc:sldMk cId="185702630" sldId="288"/>
        </pc:sldMkLst>
        <pc:spChg chg="mod">
          <ac:chgData name="Ricardo Mtz" userId="28b94b4c2cc33072" providerId="LiveId" clId="{ECBCD267-B0CC-4F42-8805-DBFA9611B473}" dt="2020-02-10T12:53:15.514" v="12" actId="27636"/>
          <ac:spMkLst>
            <pc:docMk/>
            <pc:sldMk cId="185702630" sldId="288"/>
            <ac:spMk id="3" creationId="{F1E07FC6-A12E-4F44-8358-398136FFDAFE}"/>
          </ac:spMkLst>
        </pc:spChg>
      </pc:sldChg>
      <pc:sldChg chg="modSp mod">
        <pc:chgData name="Ricardo Mtz" userId="28b94b4c2cc33072" providerId="LiveId" clId="{ECBCD267-B0CC-4F42-8805-DBFA9611B473}" dt="2020-02-10T12:53:15.576" v="14" actId="27636"/>
        <pc:sldMkLst>
          <pc:docMk/>
          <pc:sldMk cId="3601225058" sldId="289"/>
        </pc:sldMkLst>
        <pc:spChg chg="mod">
          <ac:chgData name="Ricardo Mtz" userId="28b94b4c2cc33072" providerId="LiveId" clId="{ECBCD267-B0CC-4F42-8805-DBFA9611B473}" dt="2020-02-10T12:53:15.576" v="14" actId="27636"/>
          <ac:spMkLst>
            <pc:docMk/>
            <pc:sldMk cId="3601225058" sldId="289"/>
            <ac:spMk id="4" creationId="{05CE3DDD-DA18-49F6-9F9E-81B63A4399AF}"/>
          </ac:spMkLst>
        </pc:spChg>
        <pc:spChg chg="mod">
          <ac:chgData name="Ricardo Mtz" userId="28b94b4c2cc33072" providerId="LiveId" clId="{ECBCD267-B0CC-4F42-8805-DBFA9611B473}" dt="2020-02-10T12:53:15.576" v="13" actId="27636"/>
          <ac:spMkLst>
            <pc:docMk/>
            <pc:sldMk cId="3601225058" sldId="289"/>
            <ac:spMk id="5" creationId="{8B8F7411-9B17-4125-A3A3-DCA624C6549A}"/>
          </ac:spMkLst>
        </pc:spChg>
      </pc:sldChg>
      <pc:sldChg chg="modSp mod">
        <pc:chgData name="Ricardo Mtz" userId="28b94b4c2cc33072" providerId="LiveId" clId="{ECBCD267-B0CC-4F42-8805-DBFA9611B473}" dt="2020-02-10T12:53:16.623" v="15" actId="27636"/>
        <pc:sldMkLst>
          <pc:docMk/>
          <pc:sldMk cId="1133077909" sldId="290"/>
        </pc:sldMkLst>
        <pc:spChg chg="mod">
          <ac:chgData name="Ricardo Mtz" userId="28b94b4c2cc33072" providerId="LiveId" clId="{ECBCD267-B0CC-4F42-8805-DBFA9611B473}" dt="2020-02-10T12:53:16.623" v="15" actId="27636"/>
          <ac:spMkLst>
            <pc:docMk/>
            <pc:sldMk cId="1133077909" sldId="290"/>
            <ac:spMk id="4" creationId="{05CE3DDD-DA18-49F6-9F9E-81B63A4399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04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88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76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2016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627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205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31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84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737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604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984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221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6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39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34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46AF-96C6-481A-B67B-2F280ABC7CF3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171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53173-7019-4C0A-9AB7-F6BC66D71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Interacción de bajo nivel para dispositivos de red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367C8B-6301-485B-9879-74E15ADE4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Python, </a:t>
            </a:r>
            <a:r>
              <a:rPr lang="es-MX" dirty="0" err="1"/>
              <a:t>Pexpect</a:t>
            </a:r>
            <a:r>
              <a:rPr lang="es-MX" dirty="0"/>
              <a:t> y </a:t>
            </a:r>
            <a:r>
              <a:rPr lang="es-MX" dirty="0" err="1"/>
              <a:t>Paramiko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369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C19F84E-B06E-4823-ACFE-DF8DB07D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ED7C04-0DE7-46C8-9AAE-327A57470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Una red simple en GNS3</a:t>
            </a:r>
          </a:p>
        </p:txBody>
      </p:sp>
    </p:spTree>
    <p:extLst>
      <p:ext uri="{BB962C8B-B14F-4D97-AF65-F5344CB8AC3E}">
        <p14:creationId xmlns:p14="http://schemas.microsoft.com/office/powerpoint/2010/main" val="236881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4620AE6-38B8-4130-86D0-9162B6D0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anchor="b">
            <a:normAutofit/>
          </a:bodyPr>
          <a:lstStyle/>
          <a:p>
            <a:r>
              <a:rPr lang="es-MX" sz="2800"/>
              <a:t>Topología de prueba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C5D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97E5E75-3C52-449C-9B64-848F72D4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99" y="615880"/>
            <a:ext cx="6918997" cy="3217333"/>
          </a:xfrm>
          <a:prstGeom prst="rect">
            <a:avLst/>
          </a:prstGeom>
        </p:spPr>
      </p:pic>
      <p:sp>
        <p:nvSpPr>
          <p:cNvPr id="18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BB5996-3784-44E9-8463-01406572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5585"/>
            <a:ext cx="8915400" cy="128089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8BD35-A38C-4AFC-86F0-4533F0E6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iosv-1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F1365-34DB-4106-A5AD-EDEB6A6A8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conf</a:t>
            </a:r>
            <a:r>
              <a:rPr lang="es-ES" dirty="0"/>
              <a:t> t</a:t>
            </a:r>
          </a:p>
          <a:p>
            <a:pPr marL="0" indent="0">
              <a:buNone/>
            </a:pPr>
            <a:r>
              <a:rPr lang="es-ES" dirty="0" err="1"/>
              <a:t>enable</a:t>
            </a:r>
            <a:r>
              <a:rPr lang="es-ES" dirty="0"/>
              <a:t> </a:t>
            </a:r>
            <a:r>
              <a:rPr lang="es-ES" dirty="0" err="1"/>
              <a:t>secret</a:t>
            </a:r>
            <a:r>
              <a:rPr lang="es-ES" dirty="0"/>
              <a:t> 1234</a:t>
            </a:r>
          </a:p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password-encryption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interface loopback0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loopback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ip</a:t>
            </a:r>
            <a:r>
              <a:rPr lang="es-ES" dirty="0"/>
              <a:t> </a:t>
            </a:r>
            <a:r>
              <a:rPr lang="es-ES" dirty="0" err="1"/>
              <a:t>address</a:t>
            </a:r>
            <a:r>
              <a:rPr lang="es-ES" dirty="0"/>
              <a:t> 192.168.1.1 255.255.255.255</a:t>
            </a:r>
          </a:p>
          <a:p>
            <a:pPr marL="0" indent="0">
              <a:buNone/>
            </a:pPr>
            <a:r>
              <a:rPr lang="es-ES" dirty="0"/>
              <a:t> no </a:t>
            </a:r>
            <a:r>
              <a:rPr lang="es-ES" dirty="0" err="1"/>
              <a:t>shutdown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interface fastEthernet0/0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ip</a:t>
            </a:r>
            <a:r>
              <a:rPr lang="es-ES" dirty="0"/>
              <a:t> </a:t>
            </a:r>
            <a:r>
              <a:rPr lang="es-ES" dirty="0" err="1"/>
              <a:t>addres</a:t>
            </a:r>
            <a:r>
              <a:rPr lang="es-ES" dirty="0"/>
              <a:t> 192.168.0.1 255.255.255.0</a:t>
            </a:r>
          </a:p>
          <a:p>
            <a:pPr marL="0" indent="0">
              <a:buNone/>
            </a:pPr>
            <a:r>
              <a:rPr lang="es-ES" dirty="0"/>
              <a:t> no </a:t>
            </a:r>
            <a:r>
              <a:rPr lang="es-ES" dirty="0" err="1"/>
              <a:t>shutdown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interface fastEthernet1/0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ip</a:t>
            </a:r>
            <a:r>
              <a:rPr lang="es-ES" dirty="0"/>
              <a:t> </a:t>
            </a:r>
            <a:r>
              <a:rPr lang="es-ES" dirty="0" err="1"/>
              <a:t>addres</a:t>
            </a:r>
            <a:r>
              <a:rPr lang="es-ES" dirty="0"/>
              <a:t> 172.16.1.20 255.255.255.0</a:t>
            </a:r>
          </a:p>
          <a:p>
            <a:pPr marL="0" indent="0">
              <a:buNone/>
            </a:pPr>
            <a:r>
              <a:rPr lang="es-ES" dirty="0"/>
              <a:t> no </a:t>
            </a:r>
            <a:r>
              <a:rPr lang="es-ES" dirty="0" err="1"/>
              <a:t>shutdown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exit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5349A6-EDA7-48EA-9DE1-A018737B19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 err="1"/>
              <a:t>router</a:t>
            </a:r>
            <a:r>
              <a:rPr lang="es-MX" dirty="0"/>
              <a:t> </a:t>
            </a:r>
            <a:r>
              <a:rPr lang="es-MX" dirty="0" err="1"/>
              <a:t>ospf</a:t>
            </a:r>
            <a:r>
              <a:rPr lang="es-MX" dirty="0"/>
              <a:t> 1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passive</a:t>
            </a:r>
            <a:r>
              <a:rPr lang="es-MX" dirty="0"/>
              <a:t>-interface Loopback0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network</a:t>
            </a:r>
            <a:r>
              <a:rPr lang="es-MX" dirty="0"/>
              <a:t> 172.16.1.0 0.0.0.255 </a:t>
            </a:r>
            <a:r>
              <a:rPr lang="es-MX" dirty="0" err="1"/>
              <a:t>area</a:t>
            </a:r>
            <a:r>
              <a:rPr lang="es-MX" dirty="0"/>
              <a:t> 0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network</a:t>
            </a:r>
            <a:r>
              <a:rPr lang="es-MX" dirty="0"/>
              <a:t> 192.168.0.0 0.0.0.255 </a:t>
            </a:r>
            <a:r>
              <a:rPr lang="es-MX" dirty="0" err="1"/>
              <a:t>area</a:t>
            </a:r>
            <a:r>
              <a:rPr lang="es-MX" dirty="0"/>
              <a:t> 0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exit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hostname</a:t>
            </a:r>
            <a:r>
              <a:rPr lang="es-MX" dirty="0"/>
              <a:t> iosv-1</a:t>
            </a:r>
          </a:p>
          <a:p>
            <a:pPr marL="0" indent="0">
              <a:buNone/>
            </a:pPr>
            <a:r>
              <a:rPr lang="es-MX" dirty="0" err="1"/>
              <a:t>ip</a:t>
            </a:r>
            <a:r>
              <a:rPr lang="es-MX" dirty="0"/>
              <a:t> </a:t>
            </a:r>
            <a:r>
              <a:rPr lang="es-MX" dirty="0" err="1"/>
              <a:t>domain-name</a:t>
            </a:r>
            <a:r>
              <a:rPr lang="es-MX" dirty="0"/>
              <a:t> adminredes.escom.ipn.mx</a:t>
            </a:r>
          </a:p>
          <a:p>
            <a:pPr marL="0" indent="0">
              <a:buNone/>
            </a:pPr>
            <a:r>
              <a:rPr lang="es-MX" dirty="0" err="1"/>
              <a:t>ip</a:t>
            </a:r>
            <a:r>
              <a:rPr lang="es-MX" dirty="0"/>
              <a:t> </a:t>
            </a:r>
            <a:r>
              <a:rPr lang="es-MX" dirty="0" err="1"/>
              <a:t>ssh</a:t>
            </a:r>
            <a:r>
              <a:rPr lang="es-MX" dirty="0"/>
              <a:t> </a:t>
            </a:r>
            <a:r>
              <a:rPr lang="es-MX" dirty="0" err="1"/>
              <a:t>rsa</a:t>
            </a:r>
            <a:r>
              <a:rPr lang="es-MX" dirty="0"/>
              <a:t> </a:t>
            </a:r>
            <a:r>
              <a:rPr lang="es-MX" dirty="0" err="1"/>
              <a:t>keypair-name</a:t>
            </a:r>
            <a:r>
              <a:rPr lang="es-MX" dirty="0"/>
              <a:t> </a:t>
            </a:r>
            <a:r>
              <a:rPr lang="es-MX" dirty="0" err="1"/>
              <a:t>sshkey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crypto</a:t>
            </a:r>
            <a:r>
              <a:rPr lang="es-MX" dirty="0"/>
              <a:t> </a:t>
            </a:r>
            <a:r>
              <a:rPr lang="es-MX" dirty="0" err="1"/>
              <a:t>key</a:t>
            </a:r>
            <a:r>
              <a:rPr lang="es-MX" dirty="0"/>
              <a:t> </a:t>
            </a:r>
            <a:r>
              <a:rPr lang="es-MX" dirty="0" err="1"/>
              <a:t>generate</a:t>
            </a:r>
            <a:r>
              <a:rPr lang="es-MX" dirty="0"/>
              <a:t> </a:t>
            </a:r>
            <a:r>
              <a:rPr lang="es-MX" dirty="0" err="1"/>
              <a:t>rsa</a:t>
            </a:r>
            <a:r>
              <a:rPr lang="es-MX" dirty="0"/>
              <a:t> </a:t>
            </a:r>
            <a:r>
              <a:rPr lang="es-MX" dirty="0" err="1"/>
              <a:t>usage-keys</a:t>
            </a:r>
            <a:r>
              <a:rPr lang="es-MX" dirty="0"/>
              <a:t> </a:t>
            </a:r>
            <a:r>
              <a:rPr lang="es-MX" dirty="0" err="1"/>
              <a:t>label</a:t>
            </a:r>
            <a:r>
              <a:rPr lang="es-MX" dirty="0"/>
              <a:t> </a:t>
            </a:r>
            <a:r>
              <a:rPr lang="es-MX" dirty="0" err="1"/>
              <a:t>sshkey</a:t>
            </a:r>
            <a:r>
              <a:rPr lang="es-MX" dirty="0"/>
              <a:t> </a:t>
            </a:r>
            <a:r>
              <a:rPr lang="es-MX" dirty="0" err="1"/>
              <a:t>modulus</a:t>
            </a:r>
            <a:r>
              <a:rPr lang="es-MX" dirty="0"/>
              <a:t> 1024</a:t>
            </a:r>
          </a:p>
          <a:p>
            <a:pPr marL="0" indent="0">
              <a:buNone/>
            </a:pPr>
            <a:r>
              <a:rPr lang="es-MX" dirty="0" err="1"/>
              <a:t>ip</a:t>
            </a:r>
            <a:r>
              <a:rPr lang="es-MX" dirty="0"/>
              <a:t> </a:t>
            </a:r>
            <a:r>
              <a:rPr lang="es-MX" dirty="0" err="1"/>
              <a:t>ssh</a:t>
            </a:r>
            <a:r>
              <a:rPr lang="es-MX" dirty="0"/>
              <a:t> v 2</a:t>
            </a:r>
          </a:p>
          <a:p>
            <a:pPr marL="0" indent="0">
              <a:buNone/>
            </a:pPr>
            <a:r>
              <a:rPr lang="es-MX" dirty="0" err="1"/>
              <a:t>ip</a:t>
            </a:r>
            <a:r>
              <a:rPr lang="es-MX" dirty="0"/>
              <a:t> </a:t>
            </a:r>
            <a:r>
              <a:rPr lang="es-MX" dirty="0" err="1"/>
              <a:t>ssh</a:t>
            </a:r>
            <a:r>
              <a:rPr lang="es-MX" dirty="0"/>
              <a:t> time-</a:t>
            </a:r>
            <a:r>
              <a:rPr lang="es-MX" dirty="0" err="1"/>
              <a:t>out</a:t>
            </a:r>
            <a:r>
              <a:rPr lang="es-MX" dirty="0"/>
              <a:t> 30</a:t>
            </a:r>
          </a:p>
          <a:p>
            <a:pPr marL="0" indent="0">
              <a:buNone/>
            </a:pPr>
            <a:r>
              <a:rPr lang="es-MX" dirty="0" err="1"/>
              <a:t>ip</a:t>
            </a:r>
            <a:r>
              <a:rPr lang="es-MX" dirty="0"/>
              <a:t> </a:t>
            </a:r>
            <a:r>
              <a:rPr lang="es-MX" dirty="0" err="1"/>
              <a:t>ssh</a:t>
            </a:r>
            <a:r>
              <a:rPr lang="es-MX" dirty="0"/>
              <a:t> </a:t>
            </a:r>
            <a:r>
              <a:rPr lang="es-MX" dirty="0" err="1"/>
              <a:t>authentication-retries</a:t>
            </a:r>
            <a:r>
              <a:rPr lang="es-MX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50063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8400C-EEDC-40AB-B901-BFE3083E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iosv-1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B971F39-2EF7-4083-85EA-C772F6B9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line </a:t>
            </a:r>
            <a:r>
              <a:rPr lang="es-MX" dirty="0" err="1"/>
              <a:t>vty</a:t>
            </a:r>
            <a:r>
              <a:rPr lang="es-MX" dirty="0"/>
              <a:t> 0 15</a:t>
            </a:r>
          </a:p>
          <a:p>
            <a:pPr marL="0" indent="0">
              <a:buNone/>
            </a:pPr>
            <a:r>
              <a:rPr lang="es-MX" dirty="0"/>
              <a:t> password cisco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login</a:t>
            </a:r>
            <a:r>
              <a:rPr lang="es-MX" dirty="0"/>
              <a:t> local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transport</a:t>
            </a:r>
            <a:r>
              <a:rPr lang="es-MX" dirty="0"/>
              <a:t> input </a:t>
            </a:r>
            <a:r>
              <a:rPr lang="es-MX" dirty="0" err="1"/>
              <a:t>ssh</a:t>
            </a:r>
            <a:r>
              <a:rPr lang="es-MX" dirty="0"/>
              <a:t> telnet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exit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username</a:t>
            </a:r>
            <a:r>
              <a:rPr lang="es-MX" dirty="0"/>
              <a:t> cisco </a:t>
            </a:r>
            <a:r>
              <a:rPr lang="es-MX" dirty="0" err="1"/>
              <a:t>privilege</a:t>
            </a:r>
            <a:r>
              <a:rPr lang="es-MX" dirty="0"/>
              <a:t> 15 password cisco</a:t>
            </a:r>
          </a:p>
          <a:p>
            <a:pPr marL="0" indent="0">
              <a:buNone/>
            </a:pPr>
            <a:r>
              <a:rPr lang="es-MX" dirty="0" err="1"/>
              <a:t>end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724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8400C-EEDC-40AB-B901-BFE3083E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iosv-2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B971F39-2EF7-4083-85EA-C772F6B9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Se configura de manera similar a iosv-1</a:t>
            </a:r>
          </a:p>
        </p:txBody>
      </p:sp>
    </p:spTree>
    <p:extLst>
      <p:ext uri="{BB962C8B-B14F-4D97-AF65-F5344CB8AC3E}">
        <p14:creationId xmlns:p14="http://schemas.microsoft.com/office/powerpoint/2010/main" val="141620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4C9AE-3A6F-4E87-B078-AC068E4F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 de conectividad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DCE6E00-CFD5-4AC6-BD33-F3D0E87CC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938" y="2627312"/>
            <a:ext cx="6457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0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5536D-9D70-43D9-AF5F-087E7828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 de conectividad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CC90F89-1DA8-4889-9E47-20863F121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918" y="3285641"/>
            <a:ext cx="1077019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1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FA6BC-1EBA-4628-B199-CD3D67F5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de prueba con Python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694CA7-64E1-40F6-9345-C8D1721D64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pexpect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devices</a:t>
            </a:r>
            <a:r>
              <a:rPr lang="es-MX" dirty="0"/>
              <a:t> = {'iosv-1': {'</a:t>
            </a:r>
            <a:r>
              <a:rPr lang="es-MX" dirty="0" err="1"/>
              <a:t>prompt</a:t>
            </a:r>
            <a:r>
              <a:rPr lang="es-MX" dirty="0"/>
              <a:t>': 'iosv-1#', '</a:t>
            </a:r>
            <a:r>
              <a:rPr lang="es-MX" dirty="0" err="1"/>
              <a:t>ip</a:t>
            </a:r>
            <a:r>
              <a:rPr lang="es-MX" dirty="0"/>
              <a:t>': '172.16.1.20’}, </a:t>
            </a:r>
          </a:p>
          <a:p>
            <a:pPr marL="0" indent="0">
              <a:buNone/>
            </a:pPr>
            <a:r>
              <a:rPr lang="es-MX" dirty="0"/>
              <a:t>           'iosv-2': {'</a:t>
            </a:r>
            <a:r>
              <a:rPr lang="es-MX" dirty="0" err="1"/>
              <a:t>prompt</a:t>
            </a:r>
            <a:r>
              <a:rPr lang="es-MX" dirty="0"/>
              <a:t>': 'iosv-2#', '</a:t>
            </a:r>
            <a:r>
              <a:rPr lang="es-MX" dirty="0" err="1"/>
              <a:t>ip</a:t>
            </a:r>
            <a:r>
              <a:rPr lang="es-MX" dirty="0"/>
              <a:t>': '172.16.1.21'}}</a:t>
            </a:r>
          </a:p>
          <a:p>
            <a:pPr marL="0" indent="0">
              <a:buNone/>
            </a:pPr>
            <a:r>
              <a:rPr lang="es-MX" dirty="0" err="1"/>
              <a:t>username</a:t>
            </a:r>
            <a:r>
              <a:rPr lang="es-MX" dirty="0"/>
              <a:t> = 'cisco'</a:t>
            </a:r>
          </a:p>
          <a:p>
            <a:pPr marL="0" indent="0">
              <a:buNone/>
            </a:pPr>
            <a:r>
              <a:rPr lang="es-MX" dirty="0"/>
              <a:t>password = 'cisco'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device</a:t>
            </a:r>
            <a:r>
              <a:rPr lang="es-MX" dirty="0"/>
              <a:t> in </a:t>
            </a:r>
            <a:r>
              <a:rPr lang="es-MX" dirty="0" err="1"/>
              <a:t>devices.keys</a:t>
            </a:r>
            <a:r>
              <a:rPr lang="es-MX" dirty="0"/>
              <a:t>():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device_prompt</a:t>
            </a:r>
            <a:r>
              <a:rPr lang="es-MX" dirty="0"/>
              <a:t> = </a:t>
            </a:r>
            <a:r>
              <a:rPr lang="es-MX" dirty="0" err="1"/>
              <a:t>devices</a:t>
            </a:r>
            <a:r>
              <a:rPr lang="es-MX" dirty="0"/>
              <a:t>[</a:t>
            </a:r>
            <a:r>
              <a:rPr lang="es-MX" dirty="0" err="1"/>
              <a:t>device</a:t>
            </a:r>
            <a:r>
              <a:rPr lang="es-MX" dirty="0"/>
              <a:t>]['</a:t>
            </a:r>
            <a:r>
              <a:rPr lang="es-MX" dirty="0" err="1"/>
              <a:t>prompt</a:t>
            </a:r>
            <a:r>
              <a:rPr lang="es-MX" dirty="0"/>
              <a:t>']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</a:t>
            </a:r>
            <a:r>
              <a:rPr lang="es-MX" dirty="0"/>
              <a:t> = </a:t>
            </a:r>
            <a:r>
              <a:rPr lang="es-MX" dirty="0" err="1"/>
              <a:t>pexpect.spawn</a:t>
            </a:r>
            <a:r>
              <a:rPr lang="es-MX" dirty="0"/>
              <a:t>('telnet ‘ +</a:t>
            </a:r>
          </a:p>
          <a:p>
            <a:pPr marL="0" indent="0">
              <a:buNone/>
            </a:pPr>
            <a:r>
              <a:rPr lang="es-MX" dirty="0"/>
              <a:t>			 </a:t>
            </a:r>
            <a:r>
              <a:rPr lang="es-MX" dirty="0" err="1"/>
              <a:t>devices</a:t>
            </a:r>
            <a:r>
              <a:rPr lang="es-MX" dirty="0"/>
              <a:t>[</a:t>
            </a:r>
            <a:r>
              <a:rPr lang="es-MX" dirty="0" err="1"/>
              <a:t>device</a:t>
            </a:r>
            <a:r>
              <a:rPr lang="es-MX" dirty="0"/>
              <a:t>]['</a:t>
            </a:r>
            <a:r>
              <a:rPr lang="es-MX" dirty="0" err="1"/>
              <a:t>ip</a:t>
            </a:r>
            <a:r>
              <a:rPr lang="es-MX" dirty="0"/>
              <a:t>'])</a:t>
            </a:r>
          </a:p>
          <a:p>
            <a:pPr marL="0" indent="0">
              <a:buNone/>
            </a:pPr>
            <a:r>
              <a:rPr lang="es-MX" dirty="0"/>
              <a:t>  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95E862-C661-41E0-8F44-88EDAADA7D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child.expect</a:t>
            </a:r>
            <a:r>
              <a:rPr lang="es-MX" dirty="0"/>
              <a:t>('</a:t>
            </a:r>
            <a:r>
              <a:rPr lang="es-MX" dirty="0" err="1"/>
              <a:t>Username</a:t>
            </a:r>
            <a:r>
              <a:rPr lang="es-MX" dirty="0"/>
              <a:t>:')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child.sendline</a:t>
            </a:r>
            <a:r>
              <a:rPr lang="es-MX" dirty="0"/>
              <a:t>(</a:t>
            </a:r>
            <a:r>
              <a:rPr lang="es-MX" dirty="0" err="1"/>
              <a:t>username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child.expect</a:t>
            </a:r>
            <a:r>
              <a:rPr lang="es-MX" dirty="0"/>
              <a:t>('Password:')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child.sendline</a:t>
            </a:r>
            <a:r>
              <a:rPr lang="es-MX" dirty="0"/>
              <a:t>(password)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child.expect</a:t>
            </a:r>
            <a:r>
              <a:rPr lang="es-MX" dirty="0"/>
              <a:t>(</a:t>
            </a:r>
            <a:r>
              <a:rPr lang="es-MX" dirty="0" err="1"/>
              <a:t>device_prompt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child.sendline</a:t>
            </a:r>
            <a:r>
              <a:rPr lang="es-MX" dirty="0"/>
              <a:t>('show </a:t>
            </a:r>
            <a:r>
              <a:rPr lang="es-MX" dirty="0" err="1"/>
              <a:t>version</a:t>
            </a:r>
            <a:r>
              <a:rPr lang="es-MX" dirty="0"/>
              <a:t> | i V')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child.expect</a:t>
            </a:r>
            <a:r>
              <a:rPr lang="es-MX" dirty="0"/>
              <a:t>(</a:t>
            </a:r>
            <a:r>
              <a:rPr lang="es-MX" dirty="0" err="1"/>
              <a:t>device_prompt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print</a:t>
            </a:r>
            <a:r>
              <a:rPr lang="es-MX" dirty="0"/>
              <a:t>(</a:t>
            </a:r>
            <a:r>
              <a:rPr lang="es-MX" dirty="0" err="1"/>
              <a:t>child.before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child.sendline</a:t>
            </a:r>
            <a:r>
              <a:rPr lang="es-MX" dirty="0"/>
              <a:t>('</a:t>
            </a:r>
            <a:r>
              <a:rPr lang="es-MX" dirty="0" err="1"/>
              <a:t>exit</a:t>
            </a:r>
            <a:r>
              <a:rPr lang="es-MX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090070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EFEE-A332-46F2-A908-A7A3EEDF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6759349-5CD7-4E2F-8802-DCBC80676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7254"/>
            <a:ext cx="10926419" cy="28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5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2CF06-8D29-4BF0-8F94-84B88424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before</a:t>
            </a:r>
            <a:r>
              <a:rPr lang="es-MX" dirty="0"/>
              <a:t> y .after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05ABA-DD0D-440F-B0D0-0DA12DFB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propiedades </a:t>
            </a:r>
            <a:r>
              <a:rPr lang="es-MX" dirty="0" err="1"/>
              <a:t>before</a:t>
            </a:r>
            <a:r>
              <a:rPr lang="es-MX" dirty="0"/>
              <a:t> y after guardaran texto imprimible, obtenido por la aplicación secundaria.</a:t>
            </a:r>
          </a:p>
          <a:p>
            <a:r>
              <a:rPr lang="es-MX" dirty="0"/>
              <a:t>.</a:t>
            </a:r>
            <a:r>
              <a:rPr lang="es-MX" dirty="0" err="1"/>
              <a:t>before</a:t>
            </a:r>
            <a:endParaRPr lang="es-MX" dirty="0"/>
          </a:p>
          <a:p>
            <a:pPr lvl="1"/>
            <a:r>
              <a:rPr lang="es-MX" dirty="0"/>
              <a:t>La propiedad </a:t>
            </a:r>
            <a:r>
              <a:rPr lang="es-MX" dirty="0" err="1"/>
              <a:t>before</a:t>
            </a:r>
            <a:r>
              <a:rPr lang="es-MX" dirty="0"/>
              <a:t> guardara el texto imprimible hasta el texto esperado</a:t>
            </a:r>
          </a:p>
          <a:p>
            <a:r>
              <a:rPr lang="es-MX" dirty="0"/>
              <a:t>.after</a:t>
            </a:r>
          </a:p>
          <a:p>
            <a:pPr lvl="1"/>
            <a:r>
              <a:rPr lang="es-MX" dirty="0"/>
              <a:t>La propiedad after guardara el texto imprimible esperado. </a:t>
            </a:r>
          </a:p>
        </p:txBody>
      </p:sp>
    </p:spTree>
    <p:extLst>
      <p:ext uri="{BB962C8B-B14F-4D97-AF65-F5344CB8AC3E}">
        <p14:creationId xmlns:p14="http://schemas.microsoft.com/office/powerpoint/2010/main" val="81726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45DCF2-717D-468C-ADB4-9A58B896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2BEC41-C67F-450E-89F1-17D9C999E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Para diversas plataformas</a:t>
            </a:r>
          </a:p>
        </p:txBody>
      </p:sp>
    </p:spTree>
    <p:extLst>
      <p:ext uri="{BB962C8B-B14F-4D97-AF65-F5344CB8AC3E}">
        <p14:creationId xmlns:p14="http://schemas.microsoft.com/office/powerpoint/2010/main" val="1101564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0820D-F311-44C5-8E9B-E4923F69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Posibles 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CFC7B-04F1-43FC-AA8F-92BB40F2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child.expect</a:t>
            </a:r>
            <a:r>
              <a:rPr lang="es-MX" dirty="0"/>
              <a:t>(‘[</a:t>
            </a:r>
            <a:r>
              <a:rPr lang="es-MX" dirty="0" err="1"/>
              <a:t>Uu</a:t>
            </a:r>
            <a:r>
              <a:rPr lang="es-MX" dirty="0"/>
              <a:t>]</a:t>
            </a:r>
            <a:r>
              <a:rPr lang="es-MX" dirty="0" err="1"/>
              <a:t>sername</a:t>
            </a:r>
            <a:r>
              <a:rPr lang="es-MX" dirty="0"/>
              <a:t>’)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&gt;&gt;&gt;</a:t>
            </a:r>
            <a:r>
              <a:rPr lang="es-MX" dirty="0" err="1"/>
              <a:t>child.expect</a:t>
            </a:r>
            <a:r>
              <a:rPr lang="es-MX" dirty="0"/>
              <a:t>([‘</a:t>
            </a:r>
            <a:r>
              <a:rPr lang="es-MX" dirty="0" err="1"/>
              <a:t>Username</a:t>
            </a:r>
            <a:r>
              <a:rPr lang="es-MX" dirty="0"/>
              <a:t>’,’</a:t>
            </a:r>
            <a:r>
              <a:rPr lang="es-MX" dirty="0" err="1"/>
              <a:t>username</a:t>
            </a:r>
            <a:r>
              <a:rPr lang="es-MX" dirty="0"/>
              <a:t>’])</a:t>
            </a:r>
          </a:p>
        </p:txBody>
      </p:sp>
    </p:spTree>
    <p:extLst>
      <p:ext uri="{BB962C8B-B14F-4D97-AF65-F5344CB8AC3E}">
        <p14:creationId xmlns:p14="http://schemas.microsoft.com/office/powerpoint/2010/main" val="425941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B1FA4-F7DD-4B25-8508-A37C0B44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Posibles 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ED8983-1DD0-4100-BED4-F224C666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Consideremos el siguiente escenario </a:t>
            </a:r>
          </a:p>
          <a:p>
            <a:pPr marL="457200" lvl="1" indent="0">
              <a:buNone/>
            </a:pPr>
            <a:r>
              <a:rPr lang="es-MX" dirty="0"/>
              <a:t>&gt;&gt;&gt;</a:t>
            </a:r>
            <a:r>
              <a:rPr lang="es-MX" dirty="0" err="1"/>
              <a:t>child.sendline</a:t>
            </a:r>
            <a:r>
              <a:rPr lang="es-MX" dirty="0"/>
              <a:t>(‘show run | i </a:t>
            </a:r>
            <a:r>
              <a:rPr lang="es-MX" dirty="0" err="1"/>
              <a:t>hostname</a:t>
            </a:r>
            <a:r>
              <a:rPr lang="es-MX" dirty="0"/>
              <a:t>’)</a:t>
            </a:r>
          </a:p>
          <a:p>
            <a:pPr marL="457200" lvl="1" indent="0">
              <a:buNone/>
            </a:pPr>
            <a:r>
              <a:rPr lang="es-MX" dirty="0"/>
              <a:t>22</a:t>
            </a:r>
          </a:p>
          <a:p>
            <a:pPr marL="457200" lvl="1" indent="0">
              <a:buNone/>
            </a:pPr>
            <a:r>
              <a:rPr lang="es-MX" dirty="0"/>
              <a:t>&gt;&gt;&gt;</a:t>
            </a:r>
            <a:r>
              <a:rPr lang="es-MX" dirty="0" err="1"/>
              <a:t>child.expect</a:t>
            </a:r>
            <a:r>
              <a:rPr lang="es-MX" dirty="0"/>
              <a:t>(‘iosv-1’)</a:t>
            </a:r>
          </a:p>
          <a:p>
            <a:pPr marL="457200" lvl="1" indent="0">
              <a:buNone/>
            </a:pPr>
            <a:r>
              <a:rPr lang="es-MX" dirty="0"/>
              <a:t>0</a:t>
            </a:r>
          </a:p>
          <a:p>
            <a:pPr marL="457200" lvl="1" indent="0">
              <a:buNone/>
            </a:pPr>
            <a:r>
              <a:rPr lang="es-MX" dirty="0"/>
              <a:t>&gt;&gt;&gt;</a:t>
            </a:r>
            <a:r>
              <a:rPr lang="es-MX" dirty="0" err="1"/>
              <a:t>print</a:t>
            </a:r>
            <a:r>
              <a:rPr lang="es-MX" dirty="0"/>
              <a:t>(</a:t>
            </a:r>
            <a:r>
              <a:rPr lang="es-MX" dirty="0" err="1"/>
              <a:t>child.before</a:t>
            </a:r>
            <a:r>
              <a:rPr lang="es-MX" dirty="0"/>
              <a:t>)</a:t>
            </a:r>
          </a:p>
          <a:p>
            <a:pPr marL="457200" lvl="1" indent="0">
              <a:buNone/>
            </a:pPr>
            <a:r>
              <a:rPr lang="es-MX" dirty="0" err="1"/>
              <a:t>b’show</a:t>
            </a:r>
            <a:r>
              <a:rPr lang="es-MX" dirty="0"/>
              <a:t> run | i </a:t>
            </a:r>
            <a:r>
              <a:rPr lang="es-MX" dirty="0" err="1"/>
              <a:t>hostname</a:t>
            </a:r>
            <a:r>
              <a:rPr lang="es-MX" dirty="0"/>
              <a:t>\r\</a:t>
            </a:r>
            <a:r>
              <a:rPr lang="es-MX" dirty="0" err="1"/>
              <a:t>nhostname</a:t>
            </a:r>
            <a:r>
              <a:rPr lang="es-MX" dirty="0"/>
              <a:t> ‘</a:t>
            </a:r>
          </a:p>
          <a:p>
            <a:pPr marL="457200" lvl="1" indent="0">
              <a:buNone/>
            </a:pPr>
            <a:r>
              <a:rPr lang="es-MX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36870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290B7-61D0-4EBB-9B94-5E6ADDA3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Posibles 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595FF-CAAD-45F7-BAF8-DE4B7A8F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Revisando en el dispositivo</a:t>
            </a:r>
          </a:p>
          <a:p>
            <a:pPr marL="457200" lvl="1" indent="0">
              <a:buNone/>
            </a:pPr>
            <a:r>
              <a:rPr lang="es-MX" dirty="0"/>
              <a:t>iosv-1#show run | i </a:t>
            </a:r>
            <a:r>
              <a:rPr lang="es-MX" dirty="0" err="1"/>
              <a:t>hostname</a:t>
            </a:r>
            <a:endParaRPr lang="es-MX" dirty="0"/>
          </a:p>
          <a:p>
            <a:pPr marL="457200" lvl="1" indent="0">
              <a:buNone/>
            </a:pPr>
            <a:r>
              <a:rPr lang="es-MX" dirty="0" err="1"/>
              <a:t>hostname</a:t>
            </a:r>
            <a:r>
              <a:rPr lang="es-MX" dirty="0"/>
              <a:t> iosv-1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Corrigiendo</a:t>
            </a:r>
          </a:p>
          <a:p>
            <a:pPr marL="457200" lvl="1" indent="0">
              <a:buNone/>
            </a:pPr>
            <a:r>
              <a:rPr lang="es-MX" dirty="0"/>
              <a:t>&gt;&gt;&gt;</a:t>
            </a:r>
            <a:r>
              <a:rPr lang="es-MX" dirty="0" err="1"/>
              <a:t>child.sendline</a:t>
            </a:r>
            <a:r>
              <a:rPr lang="es-MX" dirty="0"/>
              <a:t>(‘show run | i </a:t>
            </a:r>
            <a:r>
              <a:rPr lang="es-MX" dirty="0" err="1"/>
              <a:t>hostname</a:t>
            </a:r>
            <a:r>
              <a:rPr lang="es-MX" dirty="0"/>
              <a:t>’)</a:t>
            </a:r>
          </a:p>
          <a:p>
            <a:pPr marL="457200" lvl="1" indent="0">
              <a:buNone/>
            </a:pPr>
            <a:r>
              <a:rPr lang="es-MX" dirty="0"/>
              <a:t>22</a:t>
            </a:r>
          </a:p>
          <a:p>
            <a:pPr marL="457200" lvl="1" indent="0">
              <a:buNone/>
            </a:pPr>
            <a:r>
              <a:rPr lang="es-MX" dirty="0"/>
              <a:t>&gt;&gt;&gt;</a:t>
            </a:r>
            <a:r>
              <a:rPr lang="es-MX" dirty="0" err="1"/>
              <a:t>child.expect</a:t>
            </a:r>
            <a:r>
              <a:rPr lang="es-MX" dirty="0"/>
              <a:t>(‘iosv-1#’)</a:t>
            </a:r>
          </a:p>
          <a:p>
            <a:pPr marL="457200" lvl="1" indent="0">
              <a:buNone/>
            </a:pPr>
            <a:r>
              <a:rPr lang="es-MX" dirty="0"/>
              <a:t>0</a:t>
            </a:r>
          </a:p>
          <a:p>
            <a:pPr marL="457200" lvl="1" indent="0">
              <a:buNone/>
            </a:pPr>
            <a:r>
              <a:rPr lang="es-MX" dirty="0"/>
              <a:t>&gt;&gt;&gt;</a:t>
            </a:r>
            <a:r>
              <a:rPr lang="es-MX" dirty="0" err="1"/>
              <a:t>print</a:t>
            </a:r>
            <a:r>
              <a:rPr lang="es-MX" dirty="0"/>
              <a:t>(</a:t>
            </a:r>
            <a:r>
              <a:rPr lang="es-MX" dirty="0" err="1"/>
              <a:t>child.before</a:t>
            </a:r>
            <a:r>
              <a:rPr lang="es-MX" dirty="0"/>
              <a:t>)</a:t>
            </a:r>
          </a:p>
          <a:p>
            <a:pPr marL="457200" lvl="1" indent="0">
              <a:buNone/>
            </a:pPr>
            <a:r>
              <a:rPr lang="es-MX" dirty="0" err="1"/>
              <a:t>b’show</a:t>
            </a:r>
            <a:r>
              <a:rPr lang="es-MX" dirty="0"/>
              <a:t> run | i </a:t>
            </a:r>
            <a:r>
              <a:rPr lang="es-MX" dirty="0" err="1"/>
              <a:t>hostname</a:t>
            </a:r>
            <a:r>
              <a:rPr lang="es-MX" dirty="0"/>
              <a:t>\r\</a:t>
            </a:r>
            <a:r>
              <a:rPr lang="es-MX" dirty="0" err="1"/>
              <a:t>nhostname</a:t>
            </a:r>
            <a:r>
              <a:rPr lang="es-MX" dirty="0"/>
              <a:t> iosv-1\r\n‘</a:t>
            </a:r>
          </a:p>
          <a:p>
            <a:pPr marL="457200" lvl="1" indent="0">
              <a:buNone/>
            </a:pPr>
            <a:r>
              <a:rPr lang="es-MX" dirty="0"/>
              <a:t>&gt;&gt;&gt;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7690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93F19-8D6E-4447-AC34-DFC8F133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Pexpect</a:t>
            </a:r>
            <a:r>
              <a:rPr lang="es-MX" dirty="0"/>
              <a:t> y SSH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92D573-994E-4011-9EC8-D6E4F851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Si se intenta pasar el ejemplo anterior echo con telnet a una sesión con SSH, puede resultar frustrante porque constantemente hay que incluir usuario y password para la solicitud de SSH.</a:t>
            </a:r>
          </a:p>
          <a:p>
            <a:r>
              <a:rPr lang="es-MX" dirty="0" err="1"/>
              <a:t>Pexpect</a:t>
            </a:r>
            <a:r>
              <a:rPr lang="es-MX" dirty="0"/>
              <a:t> tiene una subclase llamada </a:t>
            </a:r>
            <a:r>
              <a:rPr lang="es-MX" dirty="0" err="1"/>
              <a:t>pxssh</a:t>
            </a:r>
            <a:r>
              <a:rPr lang="es-MX" dirty="0"/>
              <a:t> que permite trabajar con conexiones SSH.</a:t>
            </a:r>
          </a:p>
          <a:p>
            <a:r>
              <a:rPr lang="es-MX" dirty="0"/>
              <a:t>Contiene los métodos de </a:t>
            </a:r>
            <a:r>
              <a:rPr lang="es-MX" dirty="0" err="1"/>
              <a:t>login</a:t>
            </a:r>
            <a:r>
              <a:rPr lang="es-MX" dirty="0"/>
              <a:t>, </a:t>
            </a:r>
            <a:r>
              <a:rPr lang="es-MX" dirty="0" err="1"/>
              <a:t>logout</a:t>
            </a:r>
            <a:r>
              <a:rPr lang="es-MX" dirty="0"/>
              <a:t> y demás que permiten un manejo más sencillo con los procesos de SSH.</a:t>
            </a:r>
          </a:p>
          <a:p>
            <a:r>
              <a:rPr lang="es-MX" dirty="0"/>
              <a:t>El proceso es el mismo con la excepción de </a:t>
            </a:r>
            <a:r>
              <a:rPr lang="es-MX" dirty="0" err="1"/>
              <a:t>login</a:t>
            </a:r>
            <a:r>
              <a:rPr lang="es-MX" dirty="0"/>
              <a:t>() y </a:t>
            </a:r>
            <a:r>
              <a:rPr lang="es-MX" dirty="0" err="1"/>
              <a:t>logout</a:t>
            </a:r>
            <a:r>
              <a:rPr lang="es-MX" dirty="0"/>
              <a:t>().</a:t>
            </a:r>
          </a:p>
          <a:p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/>
              <a:t>&gt;&gt;&gt;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pexpect</a:t>
            </a:r>
            <a:r>
              <a:rPr lang="es-MX" dirty="0"/>
              <a:t>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pxssh</a:t>
            </a:r>
            <a:endParaRPr lang="es-MX" dirty="0"/>
          </a:p>
          <a:p>
            <a:pPr marL="457200" lvl="1" indent="0">
              <a:buNone/>
            </a:pPr>
            <a:r>
              <a:rPr lang="es-MX" dirty="0"/>
              <a:t>&gt;&gt;&gt;</a:t>
            </a:r>
            <a:r>
              <a:rPr lang="es-MX" dirty="0" err="1"/>
              <a:t>child</a:t>
            </a:r>
            <a:r>
              <a:rPr lang="es-MX" dirty="0"/>
              <a:t> = </a:t>
            </a:r>
            <a:r>
              <a:rPr lang="es-MX" dirty="0" err="1"/>
              <a:t>pxssh.pxssh</a:t>
            </a:r>
            <a:r>
              <a:rPr lang="es-MX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16527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9C55F-C7D7-4852-BDC2-745C9707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</a:t>
            </a:r>
            <a:r>
              <a:rPr lang="es-MX" dirty="0" err="1"/>
              <a:t>pxssh</a:t>
            </a:r>
            <a:r>
              <a:rPr lang="es-MX" dirty="0"/>
              <a:t> (1/2)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D1CBF8-3FEE-40E8-B265-322AC21B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getpass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pexpect</a:t>
            </a:r>
            <a:r>
              <a:rPr lang="es-MX" dirty="0"/>
              <a:t>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pxssh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devices</a:t>
            </a:r>
            <a:r>
              <a:rPr lang="es-MX" dirty="0"/>
              <a:t> = {'iosv-1': {'</a:t>
            </a:r>
            <a:r>
              <a:rPr lang="es-MX" dirty="0" err="1"/>
              <a:t>prompt</a:t>
            </a:r>
            <a:r>
              <a:rPr lang="es-MX" dirty="0"/>
              <a:t>': 'iosv-1#', '</a:t>
            </a:r>
            <a:r>
              <a:rPr lang="es-MX" dirty="0" err="1"/>
              <a:t>ip</a:t>
            </a:r>
            <a:r>
              <a:rPr lang="es-MX" dirty="0"/>
              <a:t>': '172.16.1.20'}, </a:t>
            </a:r>
          </a:p>
          <a:p>
            <a:pPr marL="0" indent="0">
              <a:buNone/>
            </a:pPr>
            <a:r>
              <a:rPr lang="es-MX" dirty="0"/>
              <a:t>           'iosv-2': {'</a:t>
            </a:r>
            <a:r>
              <a:rPr lang="es-MX" dirty="0" err="1"/>
              <a:t>prompt</a:t>
            </a:r>
            <a:r>
              <a:rPr lang="es-MX" dirty="0"/>
              <a:t>': 'iosv-2#', '</a:t>
            </a:r>
            <a:r>
              <a:rPr lang="es-MX" dirty="0" err="1"/>
              <a:t>ip</a:t>
            </a:r>
            <a:r>
              <a:rPr lang="es-MX" dirty="0"/>
              <a:t>': '172.16.1.21'}}</a:t>
            </a:r>
          </a:p>
          <a:p>
            <a:pPr marL="0" indent="0">
              <a:buNone/>
            </a:pPr>
            <a:r>
              <a:rPr lang="es-MX" dirty="0" err="1"/>
              <a:t>commands</a:t>
            </a:r>
            <a:r>
              <a:rPr lang="es-MX" dirty="0"/>
              <a:t> = ['</a:t>
            </a:r>
            <a:r>
              <a:rPr lang="es-MX" dirty="0" err="1"/>
              <a:t>term</a:t>
            </a:r>
            <a:r>
              <a:rPr lang="es-MX" dirty="0"/>
              <a:t> </a:t>
            </a:r>
            <a:r>
              <a:rPr lang="es-MX" dirty="0" err="1"/>
              <a:t>length</a:t>
            </a:r>
            <a:r>
              <a:rPr lang="es-MX" dirty="0"/>
              <a:t> 0', 'show </a:t>
            </a:r>
            <a:r>
              <a:rPr lang="es-MX" dirty="0" err="1"/>
              <a:t>version</a:t>
            </a:r>
            <a:r>
              <a:rPr lang="es-MX" dirty="0"/>
              <a:t>', 'show run']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username</a:t>
            </a:r>
            <a:r>
              <a:rPr lang="es-MX" dirty="0"/>
              <a:t> = input(‘Usuario: ')</a:t>
            </a:r>
          </a:p>
          <a:p>
            <a:pPr marL="0" indent="0">
              <a:buNone/>
            </a:pPr>
            <a:r>
              <a:rPr lang="es-MX" dirty="0"/>
              <a:t>password = </a:t>
            </a:r>
            <a:r>
              <a:rPr lang="es-MX" dirty="0" err="1"/>
              <a:t>getpass.getpass</a:t>
            </a:r>
            <a:r>
              <a:rPr lang="es-MX" dirty="0"/>
              <a:t>('Password: ')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965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9C55F-C7D7-4852-BDC2-745C9707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</a:t>
            </a:r>
            <a:r>
              <a:rPr lang="es-MX" dirty="0" err="1"/>
              <a:t>pxssh</a:t>
            </a:r>
            <a:r>
              <a:rPr lang="es-MX" dirty="0"/>
              <a:t> (2/2)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D1CBF8-3FEE-40E8-B265-322AC21B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# Iniciamos el </a:t>
            </a:r>
            <a:r>
              <a:rPr lang="es-MX" dirty="0" err="1"/>
              <a:t>loop</a:t>
            </a:r>
            <a:r>
              <a:rPr lang="es-MX" dirty="0"/>
              <a:t> de los dispositivos</a:t>
            </a:r>
          </a:p>
          <a:p>
            <a:pPr marL="0" indent="0">
              <a:buNone/>
            </a:pP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device</a:t>
            </a:r>
            <a:r>
              <a:rPr lang="es-MX" dirty="0"/>
              <a:t> in </a:t>
            </a:r>
            <a:r>
              <a:rPr lang="es-MX" dirty="0" err="1"/>
              <a:t>devices.keys</a:t>
            </a:r>
            <a:r>
              <a:rPr lang="es-MX" dirty="0"/>
              <a:t>():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outputFileName</a:t>
            </a:r>
            <a:r>
              <a:rPr lang="es-MX" dirty="0"/>
              <a:t> = </a:t>
            </a:r>
            <a:r>
              <a:rPr lang="es-MX" dirty="0" err="1"/>
              <a:t>device</a:t>
            </a:r>
            <a:r>
              <a:rPr lang="es-MX" dirty="0"/>
              <a:t> + '_output.txt'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device_prompt</a:t>
            </a:r>
            <a:r>
              <a:rPr lang="es-MX" dirty="0"/>
              <a:t> = </a:t>
            </a:r>
            <a:r>
              <a:rPr lang="es-MX" dirty="0" err="1"/>
              <a:t>devices</a:t>
            </a:r>
            <a:r>
              <a:rPr lang="es-MX" dirty="0"/>
              <a:t>[</a:t>
            </a:r>
            <a:r>
              <a:rPr lang="es-MX" dirty="0" err="1"/>
              <a:t>device</a:t>
            </a:r>
            <a:r>
              <a:rPr lang="es-MX" dirty="0"/>
              <a:t>]['</a:t>
            </a:r>
            <a:r>
              <a:rPr lang="es-MX" dirty="0" err="1"/>
              <a:t>prompt</a:t>
            </a:r>
            <a:r>
              <a:rPr lang="es-MX" dirty="0"/>
              <a:t>']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</a:t>
            </a:r>
            <a:r>
              <a:rPr lang="es-MX" dirty="0"/>
              <a:t> = </a:t>
            </a:r>
            <a:r>
              <a:rPr lang="es-MX" dirty="0" err="1"/>
              <a:t>pxssh.pxssh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child.login</a:t>
            </a:r>
            <a:r>
              <a:rPr lang="es-MX" dirty="0"/>
              <a:t>(</a:t>
            </a:r>
            <a:r>
              <a:rPr lang="es-MX" dirty="0" err="1"/>
              <a:t>devices</a:t>
            </a:r>
            <a:r>
              <a:rPr lang="es-MX" dirty="0"/>
              <a:t>[</a:t>
            </a:r>
            <a:r>
              <a:rPr lang="es-MX" dirty="0" err="1"/>
              <a:t>device</a:t>
            </a:r>
            <a:r>
              <a:rPr lang="es-MX" dirty="0"/>
              <a:t>]['</a:t>
            </a:r>
            <a:r>
              <a:rPr lang="es-MX" dirty="0" err="1"/>
              <a:t>ip</a:t>
            </a:r>
            <a:r>
              <a:rPr lang="es-MX" dirty="0"/>
              <a:t>'], </a:t>
            </a:r>
            <a:r>
              <a:rPr lang="es-MX" dirty="0" err="1"/>
              <a:t>username.strip</a:t>
            </a:r>
            <a:r>
              <a:rPr lang="es-MX" dirty="0"/>
              <a:t>(), </a:t>
            </a:r>
            <a:r>
              <a:rPr lang="es-MX" dirty="0" err="1"/>
              <a:t>password.strip</a:t>
            </a:r>
            <a:r>
              <a:rPr lang="es-MX" dirty="0"/>
              <a:t>(), </a:t>
            </a:r>
            <a:r>
              <a:rPr lang="es-MX" dirty="0" err="1"/>
              <a:t>auto_prompt_reset</a:t>
            </a:r>
            <a:r>
              <a:rPr lang="es-MX" dirty="0"/>
              <a:t>=False)</a:t>
            </a:r>
          </a:p>
          <a:p>
            <a:pPr marL="0" indent="0">
              <a:buNone/>
            </a:pPr>
            <a:r>
              <a:rPr lang="es-MX" dirty="0"/>
              <a:t>    # Inicial el </a:t>
            </a:r>
            <a:r>
              <a:rPr lang="es-MX" dirty="0" err="1"/>
              <a:t>loop</a:t>
            </a:r>
            <a:r>
              <a:rPr lang="es-MX" dirty="0"/>
              <a:t> para los comandos y se escribe la salida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with</a:t>
            </a:r>
            <a:r>
              <a:rPr lang="es-MX" dirty="0"/>
              <a:t> open(</a:t>
            </a:r>
            <a:r>
              <a:rPr lang="es-MX" dirty="0" err="1"/>
              <a:t>outputFileName</a:t>
            </a:r>
            <a:r>
              <a:rPr lang="es-MX" dirty="0"/>
              <a:t>, '</a:t>
            </a:r>
            <a:r>
              <a:rPr lang="es-MX" dirty="0" err="1"/>
              <a:t>wb</a:t>
            </a:r>
            <a:r>
              <a:rPr lang="es-MX" dirty="0"/>
              <a:t>') as f: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command</a:t>
            </a:r>
            <a:r>
              <a:rPr lang="es-MX" dirty="0"/>
              <a:t> in </a:t>
            </a:r>
            <a:r>
              <a:rPr lang="es-MX" dirty="0" err="1"/>
              <a:t>commands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child.sendline</a:t>
            </a:r>
            <a:r>
              <a:rPr lang="es-MX" dirty="0"/>
              <a:t>(</a:t>
            </a:r>
            <a:r>
              <a:rPr lang="es-MX" dirty="0" err="1"/>
              <a:t>command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child.expect</a:t>
            </a:r>
            <a:r>
              <a:rPr lang="es-MX" dirty="0"/>
              <a:t>(</a:t>
            </a:r>
            <a:r>
              <a:rPr lang="es-MX" dirty="0" err="1"/>
              <a:t>device_prompt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f.write</a:t>
            </a:r>
            <a:r>
              <a:rPr lang="es-MX" dirty="0"/>
              <a:t>(</a:t>
            </a:r>
            <a:r>
              <a:rPr lang="es-MX" dirty="0" err="1"/>
              <a:t>child.before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child.logout</a:t>
            </a:r>
            <a:r>
              <a:rPr lang="es-MX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3264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2F734-A44D-411A-89CC-01A602FB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pxssh</a:t>
            </a:r>
            <a:r>
              <a:rPr lang="es-MX" dirty="0"/>
              <a:t> corriendo con el ejemplo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A354A8-FC97-4475-8EE2-4174FC6EB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873" y="2661324"/>
            <a:ext cx="9044253" cy="213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81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F7A25-30D6-4BF0-9396-6E1AAA80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ssh</a:t>
            </a:r>
            <a:r>
              <a:rPr lang="es-MX" dirty="0"/>
              <a:t> en </a:t>
            </a:r>
            <a:r>
              <a:rPr lang="es-MX" dirty="0" err="1"/>
              <a:t>manjaro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14970C-9D7F-4EFA-A3C6-4D78F44D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Agregar a /</a:t>
            </a:r>
            <a:r>
              <a:rPr lang="es-MX" dirty="0" err="1"/>
              <a:t>etc</a:t>
            </a:r>
            <a:r>
              <a:rPr lang="es-MX" dirty="0"/>
              <a:t>/</a:t>
            </a:r>
            <a:r>
              <a:rPr lang="es-MX" dirty="0" err="1"/>
              <a:t>ssh</a:t>
            </a:r>
            <a:r>
              <a:rPr lang="es-MX" dirty="0"/>
              <a:t>/</a:t>
            </a:r>
            <a:r>
              <a:rPr lang="es-MX" dirty="0" err="1"/>
              <a:t>ssh_config</a:t>
            </a:r>
            <a:r>
              <a:rPr lang="es-MX" dirty="0"/>
              <a:t>:</a:t>
            </a:r>
          </a:p>
          <a:p>
            <a:pPr marL="457200" lvl="1" indent="0">
              <a:buNone/>
            </a:pPr>
            <a:r>
              <a:rPr lang="fr-FR" dirty="0" err="1"/>
              <a:t>KexAlgorithms</a:t>
            </a:r>
            <a:r>
              <a:rPr lang="fr-FR" dirty="0"/>
              <a:t> diffie-hellman-group1-sha1,curve25519-sha256@libssh.org,ecdh-sha2-nistp256,ecdh-sha2-nistp384,ecdh-sha2-nistp521,diffie-hellman-group-exchange-sha256,diffie-hellman-group14-sha1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dirty="0" err="1"/>
              <a:t>Ciphers</a:t>
            </a:r>
            <a:r>
              <a:rPr lang="es-MX" dirty="0"/>
              <a:t> aes128-ctr,aes192-ctr,aes256-ctr,aes128-cbc,3des-cbc</a:t>
            </a:r>
          </a:p>
          <a:p>
            <a:r>
              <a:rPr lang="es-MX" dirty="0"/>
              <a:t>En caso de tener que cambiar </a:t>
            </a:r>
            <a:r>
              <a:rPr lang="es-MX"/>
              <a:t>las claves, </a:t>
            </a:r>
            <a:r>
              <a:rPr lang="es-MX" dirty="0"/>
              <a:t>usar:</a:t>
            </a:r>
          </a:p>
          <a:p>
            <a:pPr marL="457200" lvl="1" indent="0">
              <a:buNone/>
            </a:pPr>
            <a:r>
              <a:rPr lang="es-MX" dirty="0" err="1"/>
              <a:t>ssh-keygen</a:t>
            </a:r>
            <a:r>
              <a:rPr lang="es-MX" dirty="0"/>
              <a:t> –R </a:t>
            </a:r>
            <a:r>
              <a:rPr lang="es-MX" dirty="0" err="1"/>
              <a:t>ip_servidor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6732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F43735-934A-4726-99CC-79930D90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Paramiko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BDEA7F-BA96-4EAA-A808-4A4793F12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Biblioteca </a:t>
            </a:r>
            <a:r>
              <a:rPr lang="es-MX" dirty="0" err="1"/>
              <a:t>Paramiko</a:t>
            </a:r>
            <a:r>
              <a:rPr lang="es-MX" dirty="0"/>
              <a:t> de Python</a:t>
            </a:r>
          </a:p>
        </p:txBody>
      </p:sp>
    </p:spTree>
    <p:extLst>
      <p:ext uri="{BB962C8B-B14F-4D97-AF65-F5344CB8AC3E}">
        <p14:creationId xmlns:p14="http://schemas.microsoft.com/office/powerpoint/2010/main" val="682989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42E5DA-217A-4CB3-ADF1-8DF07AFE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Paramiko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5890E2-4FBC-45A0-99BA-FF3A9BE69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implementación de Python para SSHv2.</a:t>
            </a:r>
          </a:p>
          <a:p>
            <a:r>
              <a:rPr lang="es-MX" dirty="0"/>
              <a:t>Es igual que la subclase </a:t>
            </a:r>
            <a:r>
              <a:rPr lang="es-MX" dirty="0" err="1"/>
              <a:t>pxssh</a:t>
            </a:r>
            <a:r>
              <a:rPr lang="es-MX" dirty="0"/>
              <a:t> de </a:t>
            </a:r>
            <a:r>
              <a:rPr lang="es-MX" dirty="0" err="1"/>
              <a:t>Pexpect</a:t>
            </a:r>
            <a:r>
              <a:rPr lang="es-MX" dirty="0"/>
              <a:t>.</a:t>
            </a:r>
          </a:p>
          <a:p>
            <a:r>
              <a:rPr lang="es-MX" dirty="0" err="1"/>
              <a:t>Paramiko</a:t>
            </a:r>
            <a:r>
              <a:rPr lang="es-MX" dirty="0"/>
              <a:t> se enfoca únicamente en SSHv2.</a:t>
            </a:r>
          </a:p>
          <a:p>
            <a:r>
              <a:rPr lang="es-MX" dirty="0"/>
              <a:t>No tiene soporte para Telnet</a:t>
            </a:r>
          </a:p>
          <a:p>
            <a:r>
              <a:rPr lang="es-MX" dirty="0"/>
              <a:t>Se enfoca a operaciones cliente servidor.</a:t>
            </a:r>
          </a:p>
          <a:p>
            <a:r>
              <a:rPr lang="es-MX" dirty="0"/>
              <a:t>Es el cliente de bajo nivel de SSH detrás del </a:t>
            </a:r>
            <a:r>
              <a:rPr lang="es-MX" dirty="0" err="1"/>
              <a:t>framework</a:t>
            </a:r>
            <a:r>
              <a:rPr lang="es-MX" dirty="0"/>
              <a:t> Ansible.</a:t>
            </a:r>
          </a:p>
        </p:txBody>
      </p:sp>
    </p:spTree>
    <p:extLst>
      <p:ext uri="{BB962C8B-B14F-4D97-AF65-F5344CB8AC3E}">
        <p14:creationId xmlns:p14="http://schemas.microsoft.com/office/powerpoint/2010/main" val="163219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546C-6A88-43C1-A46B-059431DC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</a:t>
            </a:r>
            <a:r>
              <a:rPr lang="es-MX" dirty="0" err="1"/>
              <a:t>python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CC65A-86DC-4AC7-BDB5-AFC0FC46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Revisar si Python ya está instalada</a:t>
            </a:r>
          </a:p>
          <a:p>
            <a:pPr marL="0" indent="0">
              <a:buNone/>
            </a:pPr>
            <a:r>
              <a:rPr lang="es-MX" dirty="0"/>
              <a:t>	$ </a:t>
            </a:r>
            <a:r>
              <a:rPr lang="es-MX" dirty="0" err="1"/>
              <a:t>python</a:t>
            </a:r>
            <a:r>
              <a:rPr lang="es-MX" dirty="0"/>
              <a:t> -- </a:t>
            </a:r>
            <a:r>
              <a:rPr lang="es-MX" dirty="0" err="1"/>
              <a:t>version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O</a:t>
            </a:r>
          </a:p>
          <a:p>
            <a:pPr marL="0" indent="0">
              <a:buNone/>
            </a:pPr>
            <a:r>
              <a:rPr lang="es-MX" dirty="0"/>
              <a:t>	$ python3 --</a:t>
            </a:r>
            <a:r>
              <a:rPr lang="es-MX" dirty="0" err="1"/>
              <a:t>version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3468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92754-D230-4124-8CD3-1A05FCDB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Instalación, para Python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B9AC7-47C1-4345-AB48-056E4B99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build-essential</a:t>
            </a:r>
            <a:r>
              <a:rPr lang="es-MX" dirty="0"/>
              <a:t> </a:t>
            </a:r>
            <a:r>
              <a:rPr lang="es-MX" dirty="0" err="1"/>
              <a:t>libssl-dev</a:t>
            </a:r>
            <a:r>
              <a:rPr lang="es-MX" dirty="0"/>
              <a:t> </a:t>
            </a:r>
            <a:r>
              <a:rPr lang="es-MX" dirty="0" err="1"/>
              <a:t>libffi-dev</a:t>
            </a:r>
            <a:r>
              <a:rPr lang="es-MX" dirty="0"/>
              <a:t> </a:t>
            </a:r>
            <a:r>
              <a:rPr lang="es-MX" dirty="0" err="1"/>
              <a:t>python-dev</a:t>
            </a: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</a:t>
            </a:r>
            <a:r>
              <a:rPr lang="es-MX" dirty="0" err="1"/>
              <a:t>pip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cryptography</a:t>
            </a: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</a:t>
            </a:r>
            <a:r>
              <a:rPr lang="es-MX" dirty="0" err="1"/>
              <a:t>pip</a:t>
            </a:r>
            <a:r>
              <a:rPr lang="es-MX" dirty="0"/>
              <a:t> </a:t>
            </a:r>
            <a:r>
              <a:rPr lang="es-MX" dirty="0" err="1"/>
              <a:t>paramiko</a:t>
            </a: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r>
              <a:rPr lang="es-MX" dirty="0" err="1"/>
              <a:t>python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Python 2.7.12 (default, Nov 19 2016, 06:48:10)</a:t>
            </a:r>
          </a:p>
          <a:p>
            <a:pPr marL="0" indent="0">
              <a:buNone/>
            </a:pPr>
            <a:r>
              <a:rPr lang="es-MX" dirty="0"/>
              <a:t>[GCC 5.4.0 20160609] </a:t>
            </a:r>
            <a:r>
              <a:rPr lang="es-MX" dirty="0" err="1"/>
              <a:t>on</a:t>
            </a:r>
            <a:r>
              <a:rPr lang="es-MX" dirty="0"/>
              <a:t> linux2</a:t>
            </a:r>
          </a:p>
          <a:p>
            <a:pPr marL="0" indent="0">
              <a:buNone/>
            </a:pPr>
            <a:r>
              <a:rPr lang="es-MX" dirty="0" err="1"/>
              <a:t>Type</a:t>
            </a:r>
            <a:r>
              <a:rPr lang="es-MX" dirty="0"/>
              <a:t> “</a:t>
            </a:r>
            <a:r>
              <a:rPr lang="es-MX" dirty="0" err="1"/>
              <a:t>help</a:t>
            </a:r>
            <a:r>
              <a:rPr lang="es-MX" dirty="0"/>
              <a:t>”, “copyright”, “</a:t>
            </a:r>
            <a:r>
              <a:rPr lang="es-MX" dirty="0" err="1"/>
              <a:t>credits</a:t>
            </a:r>
            <a:r>
              <a:rPr lang="es-MX" dirty="0"/>
              <a:t>” </a:t>
            </a:r>
            <a:r>
              <a:rPr lang="es-MX" dirty="0" err="1"/>
              <a:t>or</a:t>
            </a:r>
            <a:r>
              <a:rPr lang="es-MX" dirty="0"/>
              <a:t> “</a:t>
            </a:r>
            <a:r>
              <a:rPr lang="es-MX" dirty="0" err="1"/>
              <a:t>license</a:t>
            </a:r>
            <a:r>
              <a:rPr lang="es-MX" dirty="0"/>
              <a:t>” </a:t>
            </a:r>
            <a:r>
              <a:rPr lang="es-MX" dirty="0" err="1"/>
              <a:t>for</a:t>
            </a:r>
            <a:r>
              <a:rPr lang="es-MX" dirty="0"/>
              <a:t> more </a:t>
            </a:r>
            <a:r>
              <a:rPr lang="es-MX" dirty="0" err="1"/>
              <a:t>information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paramiko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exit</a:t>
            </a:r>
            <a:r>
              <a:rPr lang="es-MX" dirty="0"/>
              <a:t>()</a:t>
            </a:r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8453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92754-D230-4124-8CD3-1A05FCDB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Instalación, para Python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B9AC7-47C1-4345-AB48-056E4B99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build-essential</a:t>
            </a:r>
            <a:r>
              <a:rPr lang="es-MX" dirty="0"/>
              <a:t> </a:t>
            </a:r>
            <a:r>
              <a:rPr lang="es-MX" dirty="0" err="1"/>
              <a:t>libssl-dev</a:t>
            </a:r>
            <a:r>
              <a:rPr lang="es-MX" dirty="0"/>
              <a:t> </a:t>
            </a:r>
            <a:r>
              <a:rPr lang="es-MX" dirty="0" err="1"/>
              <a:t>libffi-dev</a:t>
            </a:r>
            <a:r>
              <a:rPr lang="es-MX" dirty="0"/>
              <a:t> python3-dev</a:t>
            </a:r>
          </a:p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pip3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cryptography</a:t>
            </a: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pip3 </a:t>
            </a:r>
            <a:r>
              <a:rPr lang="es-MX" dirty="0" err="1"/>
              <a:t>paramiko</a:t>
            </a: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python3</a:t>
            </a:r>
          </a:p>
          <a:p>
            <a:pPr marL="0" indent="0">
              <a:buNone/>
            </a:pPr>
            <a:r>
              <a:rPr lang="es-MX" dirty="0"/>
              <a:t>Python 3.5.2 (default, Nov 17 2016, 17:05:23)</a:t>
            </a:r>
          </a:p>
          <a:p>
            <a:pPr marL="0" indent="0">
              <a:buNone/>
            </a:pPr>
            <a:r>
              <a:rPr lang="es-MX" dirty="0"/>
              <a:t>[GCC 5.4.0 20160609]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linux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Type</a:t>
            </a:r>
            <a:r>
              <a:rPr lang="es-MX" dirty="0"/>
              <a:t> “</a:t>
            </a:r>
            <a:r>
              <a:rPr lang="es-MX" dirty="0" err="1"/>
              <a:t>help</a:t>
            </a:r>
            <a:r>
              <a:rPr lang="es-MX" dirty="0"/>
              <a:t>”, “copyright”, “</a:t>
            </a:r>
            <a:r>
              <a:rPr lang="es-MX" dirty="0" err="1"/>
              <a:t>credits</a:t>
            </a:r>
            <a:r>
              <a:rPr lang="es-MX" dirty="0"/>
              <a:t>” </a:t>
            </a:r>
            <a:r>
              <a:rPr lang="es-MX" dirty="0" err="1"/>
              <a:t>or</a:t>
            </a:r>
            <a:r>
              <a:rPr lang="es-MX" dirty="0"/>
              <a:t> “</a:t>
            </a:r>
            <a:r>
              <a:rPr lang="es-MX" dirty="0" err="1"/>
              <a:t>license</a:t>
            </a:r>
            <a:r>
              <a:rPr lang="es-MX" dirty="0"/>
              <a:t>” </a:t>
            </a:r>
            <a:r>
              <a:rPr lang="es-MX" dirty="0" err="1"/>
              <a:t>for</a:t>
            </a:r>
            <a:r>
              <a:rPr lang="es-MX" dirty="0"/>
              <a:t> more </a:t>
            </a:r>
            <a:r>
              <a:rPr lang="es-MX" dirty="0" err="1"/>
              <a:t>information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paramiko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&gt;&gt;&gt; </a:t>
            </a:r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4479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70B5F-59D1-4005-A8E0-5838FE6F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07FC6-A12E-4F44-8358-398136FF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paramiko</a:t>
            </a:r>
            <a:r>
              <a:rPr lang="es-MX" dirty="0"/>
              <a:t>, time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conexion</a:t>
            </a:r>
            <a:r>
              <a:rPr lang="es-MX" dirty="0"/>
              <a:t> = </a:t>
            </a:r>
            <a:r>
              <a:rPr lang="es-MX" dirty="0" err="1"/>
              <a:t>paramiko.SSHClient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 err="1"/>
              <a:t>conexion.set_missing_host_key_policy</a:t>
            </a:r>
            <a:r>
              <a:rPr lang="es-MX" dirty="0"/>
              <a:t>(</a:t>
            </a:r>
            <a:r>
              <a:rPr lang="es-MX" dirty="0" err="1"/>
              <a:t>paramiko.AutoAddPolicy</a:t>
            </a:r>
            <a:r>
              <a:rPr lang="es-MX" dirty="0"/>
              <a:t>())</a:t>
            </a:r>
          </a:p>
          <a:p>
            <a:pPr marL="0" indent="0">
              <a:buNone/>
            </a:pPr>
            <a:r>
              <a:rPr lang="es-MX" dirty="0" err="1"/>
              <a:t>conexion.connect</a:t>
            </a:r>
            <a:r>
              <a:rPr lang="es-MX" dirty="0"/>
              <a:t>('172.16.1.20', </a:t>
            </a:r>
            <a:r>
              <a:rPr lang="es-MX" dirty="0" err="1"/>
              <a:t>username</a:t>
            </a:r>
            <a:r>
              <a:rPr lang="es-MX" dirty="0"/>
              <a:t>='cisco', password='cisco', </a:t>
            </a:r>
            <a:r>
              <a:rPr lang="es-MX" dirty="0" err="1"/>
              <a:t>look_for_keys</a:t>
            </a:r>
            <a:r>
              <a:rPr lang="es-MX" dirty="0"/>
              <a:t>=False, </a:t>
            </a:r>
            <a:r>
              <a:rPr lang="es-MX" dirty="0" err="1"/>
              <a:t>allow_agent</a:t>
            </a:r>
            <a:r>
              <a:rPr lang="es-MX" dirty="0"/>
              <a:t>=False)</a:t>
            </a:r>
          </a:p>
          <a:p>
            <a:pPr marL="0" indent="0">
              <a:buNone/>
            </a:pPr>
            <a:r>
              <a:rPr lang="es-MX" dirty="0" err="1"/>
              <a:t>nueva_conexion</a:t>
            </a:r>
            <a:r>
              <a:rPr lang="es-MX" dirty="0"/>
              <a:t> = </a:t>
            </a:r>
            <a:r>
              <a:rPr lang="es-MX" dirty="0" err="1"/>
              <a:t>conexion.invoke_shell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/>
              <a:t>salida = </a:t>
            </a:r>
            <a:r>
              <a:rPr lang="es-MX" dirty="0" err="1"/>
              <a:t>nueva_conexion.recv</a:t>
            </a:r>
            <a:r>
              <a:rPr lang="es-MX" dirty="0"/>
              <a:t>(5000)</a:t>
            </a:r>
          </a:p>
          <a:p>
            <a:pPr marL="0" indent="0">
              <a:buNone/>
            </a:pPr>
            <a:r>
              <a:rPr lang="es-MX" dirty="0" err="1"/>
              <a:t>print</a:t>
            </a:r>
            <a:r>
              <a:rPr lang="es-MX" dirty="0"/>
              <a:t>(salida)</a:t>
            </a:r>
          </a:p>
          <a:p>
            <a:pPr marL="0" indent="0">
              <a:buNone/>
            </a:pPr>
            <a:r>
              <a:rPr lang="es-MX" dirty="0" err="1"/>
              <a:t>nueva_conexion.send</a:t>
            </a:r>
            <a:r>
              <a:rPr lang="es-MX" dirty="0"/>
              <a:t>("show </a:t>
            </a:r>
            <a:r>
              <a:rPr lang="es-MX" dirty="0" err="1"/>
              <a:t>version</a:t>
            </a:r>
            <a:r>
              <a:rPr lang="es-MX" dirty="0"/>
              <a:t>\n")</a:t>
            </a:r>
          </a:p>
          <a:p>
            <a:pPr marL="0" indent="0">
              <a:buNone/>
            </a:pPr>
            <a:r>
              <a:rPr lang="es-MX" dirty="0" err="1"/>
              <a:t>time.sleep</a:t>
            </a:r>
            <a:r>
              <a:rPr lang="es-MX" dirty="0"/>
              <a:t>(3)</a:t>
            </a:r>
          </a:p>
          <a:p>
            <a:pPr marL="0" indent="0">
              <a:buNone/>
            </a:pPr>
            <a:r>
              <a:rPr lang="es-MX" dirty="0"/>
              <a:t>salida = </a:t>
            </a:r>
            <a:r>
              <a:rPr lang="es-MX" dirty="0" err="1"/>
              <a:t>nueva_conexion.recv</a:t>
            </a:r>
            <a:r>
              <a:rPr lang="es-MX" dirty="0"/>
              <a:t>(5000)</a:t>
            </a:r>
          </a:p>
          <a:p>
            <a:pPr marL="0" indent="0">
              <a:buNone/>
            </a:pPr>
            <a:r>
              <a:rPr lang="es-MX" dirty="0" err="1"/>
              <a:t>print</a:t>
            </a:r>
            <a:r>
              <a:rPr lang="es-MX" dirty="0"/>
              <a:t>(salida)</a:t>
            </a:r>
          </a:p>
          <a:p>
            <a:pPr marL="0" indent="0">
              <a:buNone/>
            </a:pPr>
            <a:r>
              <a:rPr lang="es-MX" dirty="0" err="1"/>
              <a:t>nueva_conexion.close</a:t>
            </a:r>
            <a:r>
              <a:rPr lang="es-MX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702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0ABDB-94E1-4F68-8917-76C46641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 (1/2)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CE3DDD-DA18-49F6-9F9E-81B63A4399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paramiko</a:t>
            </a:r>
            <a:r>
              <a:rPr lang="es-MX" dirty="0"/>
              <a:t>, </a:t>
            </a:r>
            <a:r>
              <a:rPr lang="es-MX" dirty="0" err="1"/>
              <a:t>getpass</a:t>
            </a:r>
            <a:r>
              <a:rPr lang="es-MX" dirty="0"/>
              <a:t>, time, </a:t>
            </a:r>
            <a:r>
              <a:rPr lang="es-MX" dirty="0" err="1"/>
              <a:t>json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with</a:t>
            </a:r>
            <a:r>
              <a:rPr lang="es-MX" dirty="0"/>
              <a:t> open('</a:t>
            </a:r>
            <a:r>
              <a:rPr lang="es-MX" dirty="0" err="1"/>
              <a:t>dispositivos.json</a:t>
            </a:r>
            <a:r>
              <a:rPr lang="es-MX" dirty="0"/>
              <a:t>', 'r') as f:</a:t>
            </a:r>
          </a:p>
          <a:p>
            <a:pPr marL="0" indent="0">
              <a:buNone/>
            </a:pPr>
            <a:r>
              <a:rPr lang="es-MX" dirty="0"/>
              <a:t>    hosts = </a:t>
            </a:r>
            <a:r>
              <a:rPr lang="es-MX" dirty="0" err="1"/>
              <a:t>json.load</a:t>
            </a:r>
            <a:r>
              <a:rPr lang="es-MX" dirty="0"/>
              <a:t>(f)</a:t>
            </a:r>
          </a:p>
          <a:p>
            <a:pPr marL="0" indent="0">
              <a:buNone/>
            </a:pPr>
            <a:r>
              <a:rPr lang="es-MX" dirty="0" err="1"/>
              <a:t>with</a:t>
            </a:r>
            <a:r>
              <a:rPr lang="es-MX" dirty="0"/>
              <a:t> open('comandos.txt', 'r') as f: </a:t>
            </a:r>
          </a:p>
          <a:p>
            <a:pPr marL="0" indent="0">
              <a:buNone/>
            </a:pPr>
            <a:r>
              <a:rPr lang="es-MX" dirty="0"/>
              <a:t>    comandos = [line </a:t>
            </a:r>
            <a:r>
              <a:rPr lang="es-MX" dirty="0" err="1"/>
              <a:t>for</a:t>
            </a:r>
            <a:r>
              <a:rPr lang="es-MX" dirty="0"/>
              <a:t> line in </a:t>
            </a:r>
            <a:r>
              <a:rPr lang="es-MX" dirty="0" err="1"/>
              <a:t>f.readlines</a:t>
            </a:r>
            <a:r>
              <a:rPr lang="es-MX" dirty="0"/>
              <a:t>()]</a:t>
            </a:r>
          </a:p>
          <a:p>
            <a:pPr marL="0" indent="0">
              <a:buNone/>
            </a:pPr>
            <a:r>
              <a:rPr lang="es-MX" dirty="0"/>
              <a:t>usuario = input('Usuario: ')</a:t>
            </a:r>
          </a:p>
          <a:p>
            <a:pPr marL="0" indent="0">
              <a:buNone/>
            </a:pPr>
            <a:r>
              <a:rPr lang="es-MX" dirty="0"/>
              <a:t>password = </a:t>
            </a:r>
            <a:r>
              <a:rPr lang="es-MX" dirty="0" err="1"/>
              <a:t>getpass.getpass</a:t>
            </a:r>
            <a:r>
              <a:rPr lang="es-MX" dirty="0"/>
              <a:t>('Password: ')</a:t>
            </a:r>
          </a:p>
          <a:p>
            <a:pPr marL="0" indent="0">
              <a:buNone/>
            </a:pPr>
            <a:r>
              <a:rPr lang="es-MX" dirty="0" err="1"/>
              <a:t>max_buffer</a:t>
            </a:r>
            <a:r>
              <a:rPr lang="es-MX" dirty="0"/>
              <a:t> = 65535</a:t>
            </a:r>
          </a:p>
          <a:p>
            <a:pPr marL="0" indent="0">
              <a:buNone/>
            </a:pPr>
            <a:r>
              <a:rPr lang="es-MX" dirty="0" err="1"/>
              <a:t>def</a:t>
            </a:r>
            <a:r>
              <a:rPr lang="es-MX" dirty="0"/>
              <a:t> </a:t>
            </a:r>
            <a:r>
              <a:rPr lang="es-MX" dirty="0" err="1"/>
              <a:t>clear_buffer</a:t>
            </a:r>
            <a:r>
              <a:rPr lang="es-MX" dirty="0"/>
              <a:t>(</a:t>
            </a:r>
            <a:r>
              <a:rPr lang="es-MX" dirty="0" err="1"/>
              <a:t>conexion</a:t>
            </a:r>
            <a:r>
              <a:rPr lang="es-MX" dirty="0"/>
              <a:t>):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conexion.recv_ready</a:t>
            </a:r>
            <a:r>
              <a:rPr lang="es-MX" dirty="0"/>
              <a:t>():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conexion.recv</a:t>
            </a:r>
            <a:r>
              <a:rPr lang="es-MX" dirty="0"/>
              <a:t>(</a:t>
            </a:r>
            <a:r>
              <a:rPr lang="es-MX" dirty="0" err="1"/>
              <a:t>max_buffer</a:t>
            </a:r>
            <a:r>
              <a:rPr lang="es-MX" dirty="0"/>
              <a:t>)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B8F7411-9B17-4125-A3A3-DCA624C65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3444" y="1825625"/>
            <a:ext cx="658678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/>
              <a:t># Iniciamos el ciclo para los dispositivos</a:t>
            </a:r>
          </a:p>
          <a:p>
            <a:pPr marL="0" indent="0">
              <a:buNone/>
            </a:pPr>
            <a:r>
              <a:rPr lang="es-MX" dirty="0" err="1"/>
              <a:t>for</a:t>
            </a:r>
            <a:r>
              <a:rPr lang="es-MX" dirty="0"/>
              <a:t> host in </a:t>
            </a:r>
            <a:r>
              <a:rPr lang="es-MX" dirty="0" err="1"/>
              <a:t>hosts.keys</a:t>
            </a:r>
            <a:r>
              <a:rPr lang="es-MX" dirty="0"/>
              <a:t>():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nombreArchivo</a:t>
            </a:r>
            <a:r>
              <a:rPr lang="es-MX" dirty="0"/>
              <a:t> = host + '_salida.txt'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conexion</a:t>
            </a:r>
            <a:r>
              <a:rPr lang="es-MX" dirty="0"/>
              <a:t> = </a:t>
            </a:r>
            <a:r>
              <a:rPr lang="es-MX" dirty="0" err="1"/>
              <a:t>paramiko.SSHClient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conexion.set_missing_host_key_policy</a:t>
            </a:r>
            <a:r>
              <a:rPr lang="es-MX" dirty="0"/>
              <a:t>(</a:t>
            </a:r>
            <a:r>
              <a:rPr lang="es-MX" dirty="0" err="1"/>
              <a:t>paramiko.AutoAddPolicy</a:t>
            </a:r>
            <a:r>
              <a:rPr lang="es-MX" dirty="0"/>
              <a:t>())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conexion.connect</a:t>
            </a:r>
            <a:r>
              <a:rPr lang="es-MX" dirty="0"/>
              <a:t>(hosts[host]['</a:t>
            </a:r>
            <a:r>
              <a:rPr lang="es-MX" dirty="0" err="1"/>
              <a:t>ip</a:t>
            </a:r>
            <a:r>
              <a:rPr lang="es-MX" dirty="0"/>
              <a:t>'], </a:t>
            </a:r>
            <a:r>
              <a:rPr lang="es-MX" dirty="0" err="1"/>
              <a:t>username</a:t>
            </a:r>
            <a:r>
              <a:rPr lang="es-MX" dirty="0"/>
              <a:t>=usuario,</a:t>
            </a:r>
          </a:p>
          <a:p>
            <a:pPr marL="0" indent="0">
              <a:buNone/>
            </a:pPr>
            <a:r>
              <a:rPr lang="es-MX" dirty="0"/>
              <a:t>           password=password, </a:t>
            </a:r>
            <a:r>
              <a:rPr lang="es-MX" dirty="0" err="1"/>
              <a:t>look_for_keys</a:t>
            </a:r>
            <a:r>
              <a:rPr lang="es-MX" dirty="0"/>
              <a:t>=False, </a:t>
            </a:r>
            <a:r>
              <a:rPr lang="es-MX" dirty="0" err="1"/>
              <a:t>allow_agent</a:t>
            </a:r>
            <a:r>
              <a:rPr lang="es-MX" dirty="0"/>
              <a:t>=False)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nueva_conexion</a:t>
            </a:r>
            <a:r>
              <a:rPr lang="es-MX" dirty="0"/>
              <a:t> = </a:t>
            </a:r>
            <a:r>
              <a:rPr lang="es-MX" dirty="0" err="1"/>
              <a:t>conexion.invoke_shell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/>
              <a:t>    salida = </a:t>
            </a:r>
            <a:r>
              <a:rPr lang="es-MX" dirty="0" err="1"/>
              <a:t>clear_buffer</a:t>
            </a:r>
            <a:r>
              <a:rPr lang="es-MX" dirty="0"/>
              <a:t>(</a:t>
            </a:r>
            <a:r>
              <a:rPr lang="es-MX" dirty="0" err="1"/>
              <a:t>nueva_conexion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time.sleep</a:t>
            </a:r>
            <a:r>
              <a:rPr lang="es-MX" dirty="0"/>
              <a:t>(2)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nueva_conexion.send</a:t>
            </a:r>
            <a:r>
              <a:rPr lang="es-MX" dirty="0"/>
              <a:t>("terminal </a:t>
            </a:r>
            <a:r>
              <a:rPr lang="es-MX" dirty="0" err="1"/>
              <a:t>length</a:t>
            </a:r>
            <a:r>
              <a:rPr lang="es-MX" dirty="0"/>
              <a:t> 0\n")</a:t>
            </a:r>
          </a:p>
          <a:p>
            <a:pPr marL="0" indent="0">
              <a:buNone/>
            </a:pPr>
            <a:r>
              <a:rPr lang="es-MX" dirty="0"/>
              <a:t>    salida = </a:t>
            </a:r>
            <a:r>
              <a:rPr lang="es-MX" dirty="0" err="1"/>
              <a:t>clear_buffer</a:t>
            </a:r>
            <a:r>
              <a:rPr lang="es-MX" dirty="0"/>
              <a:t>(</a:t>
            </a:r>
            <a:r>
              <a:rPr lang="es-MX" dirty="0" err="1"/>
              <a:t>nueva_conexion</a:t>
            </a:r>
            <a:r>
              <a:rPr lang="es-MX" dirty="0"/>
              <a:t>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1225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0ABDB-94E1-4F68-8917-76C46641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 (2/2)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CE3DDD-DA18-49F6-9F9E-81B63A43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with</a:t>
            </a:r>
            <a:r>
              <a:rPr lang="es-MX" dirty="0"/>
              <a:t> open(</a:t>
            </a:r>
            <a:r>
              <a:rPr lang="es-MX" dirty="0" err="1"/>
              <a:t>nombreArchivo</a:t>
            </a:r>
            <a:r>
              <a:rPr lang="es-MX" dirty="0"/>
              <a:t>, '</a:t>
            </a:r>
            <a:r>
              <a:rPr lang="es-MX" dirty="0" err="1"/>
              <a:t>wb</a:t>
            </a:r>
            <a:r>
              <a:rPr lang="es-MX" dirty="0"/>
              <a:t>') as f: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for</a:t>
            </a:r>
            <a:r>
              <a:rPr lang="es-MX" dirty="0"/>
              <a:t> comando in comandos: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nueva_conexion.send</a:t>
            </a:r>
            <a:r>
              <a:rPr lang="es-MX" dirty="0"/>
              <a:t>(comando)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time.sleep</a:t>
            </a:r>
            <a:r>
              <a:rPr lang="es-MX" dirty="0"/>
              <a:t>(2)</a:t>
            </a:r>
          </a:p>
          <a:p>
            <a:pPr marL="0" indent="0">
              <a:buNone/>
            </a:pPr>
            <a:r>
              <a:rPr lang="es-MX" dirty="0"/>
              <a:t>            salida = </a:t>
            </a:r>
            <a:r>
              <a:rPr lang="es-MX" dirty="0" err="1"/>
              <a:t>nueva_conexion.recv</a:t>
            </a:r>
            <a:r>
              <a:rPr lang="es-MX" dirty="0"/>
              <a:t>(</a:t>
            </a:r>
            <a:r>
              <a:rPr lang="es-MX" dirty="0" err="1"/>
              <a:t>max_buffer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print</a:t>
            </a:r>
            <a:r>
              <a:rPr lang="es-MX" dirty="0"/>
              <a:t>(salida)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f.write</a:t>
            </a:r>
            <a:r>
              <a:rPr lang="es-MX" dirty="0"/>
              <a:t>(salida)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nueva_conexion.close</a:t>
            </a:r>
            <a:r>
              <a:rPr lang="es-MX" dirty="0"/>
              <a:t>()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B8F7411-9B17-4125-A3A3-DCA624C654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307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546C-6A88-43C1-A46B-059431DC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</a:t>
            </a:r>
            <a:r>
              <a:rPr lang="es-MX" dirty="0" err="1"/>
              <a:t>python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CC65A-86DC-4AC7-BDB5-AFC0FC46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Instalación para </a:t>
            </a:r>
            <a:r>
              <a:rPr lang="es-MX" dirty="0" err="1"/>
              <a:t>ubuntu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$ 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python3</a:t>
            </a:r>
          </a:p>
          <a:p>
            <a:r>
              <a:rPr lang="es-MX" dirty="0"/>
              <a:t>Para Red </a:t>
            </a:r>
            <a:r>
              <a:rPr lang="es-MX" dirty="0" err="1"/>
              <a:t>Hat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$ sudo </a:t>
            </a:r>
            <a:r>
              <a:rPr lang="es-MX" dirty="0" err="1"/>
              <a:t>yum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python36</a:t>
            </a:r>
          </a:p>
          <a:p>
            <a:r>
              <a:rPr lang="es-MX" dirty="0"/>
              <a:t>Para SUSE</a:t>
            </a:r>
          </a:p>
          <a:p>
            <a:pPr marL="0" indent="0">
              <a:buNone/>
            </a:pPr>
            <a:r>
              <a:rPr lang="es-MX" dirty="0"/>
              <a:t>	$ sudo </a:t>
            </a:r>
            <a:r>
              <a:rPr lang="es-MX" dirty="0" err="1"/>
              <a:t>zypper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python3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324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546C-6A88-43C1-A46B-059431DC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</a:t>
            </a:r>
            <a:r>
              <a:rPr lang="es-MX" dirty="0" err="1"/>
              <a:t>python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CC65A-86DC-4AC7-BDB5-AFC0FC46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Revisar si Python se instalo correctamente</a:t>
            </a:r>
          </a:p>
          <a:p>
            <a:pPr marL="0" indent="0">
              <a:buNone/>
            </a:pPr>
            <a:r>
              <a:rPr lang="es-MX" dirty="0"/>
              <a:t>	$ python3 -- </a:t>
            </a:r>
            <a:r>
              <a:rPr lang="es-MX" dirty="0" err="1"/>
              <a:t>version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Python 3.7.4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285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D20AA-6A7E-4799-8DED-3DC4DBA4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dirty="0" err="1"/>
              <a:t>Pexpect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BFCABB-9C3A-4A67-8369-03E324984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Módulo de Python</a:t>
            </a:r>
          </a:p>
        </p:txBody>
      </p:sp>
    </p:spTree>
    <p:extLst>
      <p:ext uri="{BB962C8B-B14F-4D97-AF65-F5344CB8AC3E}">
        <p14:creationId xmlns:p14="http://schemas.microsoft.com/office/powerpoint/2010/main" val="244871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1FF196-3400-4060-9BA6-7EF72E36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Pexpect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2405FCE-12D1-4BB7-B2CA-39F1B500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módulo de Python para la creación, control y respuesta de aplicaciones secundarias para el manejo de patrones.</a:t>
            </a:r>
          </a:p>
          <a:p>
            <a:r>
              <a:rPr lang="es-MX" dirty="0"/>
              <a:t>Funciona como </a:t>
            </a:r>
            <a:r>
              <a:rPr lang="es-MX" dirty="0" err="1"/>
              <a:t>Expect</a:t>
            </a:r>
            <a:r>
              <a:rPr lang="es-MX" dirty="0"/>
              <a:t> de Don </a:t>
            </a:r>
            <a:r>
              <a:rPr lang="es-MX" dirty="0" err="1"/>
              <a:t>Lives</a:t>
            </a:r>
            <a:r>
              <a:rPr lang="es-MX" dirty="0"/>
              <a:t>, que es un software libre para automatizar y probar aplicaciones interactivas.</a:t>
            </a:r>
          </a:p>
          <a:p>
            <a:r>
              <a:rPr lang="es-MX" dirty="0" err="1"/>
              <a:t>Pexpect</a:t>
            </a:r>
            <a:r>
              <a:rPr lang="es-MX" dirty="0"/>
              <a:t> permite crear guiones para interactuar como si un humano estuviera escribiendo.</a:t>
            </a:r>
          </a:p>
        </p:txBody>
      </p:sp>
    </p:spTree>
    <p:extLst>
      <p:ext uri="{BB962C8B-B14F-4D97-AF65-F5344CB8AC3E}">
        <p14:creationId xmlns:p14="http://schemas.microsoft.com/office/powerpoint/2010/main" val="383654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AE2A5-1857-4B6D-90FA-AED5E040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7D727D-9C56-41B8-91D3-C5EBB927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instalarlo hay que instalar también </a:t>
            </a:r>
            <a:r>
              <a:rPr lang="es-MX" dirty="0" err="1"/>
              <a:t>pip</a:t>
            </a:r>
            <a:r>
              <a:rPr lang="es-MX" dirty="0"/>
              <a:t>, que es un administrador de paquetes para Python</a:t>
            </a:r>
          </a:p>
          <a:p>
            <a:pPr marL="0" indent="0">
              <a:buNone/>
            </a:pPr>
            <a:r>
              <a:rPr lang="es-MX" dirty="0"/>
              <a:t>	$ 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python-pip</a:t>
            </a:r>
            <a:r>
              <a:rPr lang="es-MX" dirty="0"/>
              <a:t> #Python2</a:t>
            </a:r>
          </a:p>
          <a:p>
            <a:pPr marL="0" indent="0">
              <a:buNone/>
            </a:pPr>
            <a:r>
              <a:rPr lang="es-MX" dirty="0"/>
              <a:t>	$ 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python3-pip</a:t>
            </a:r>
          </a:p>
          <a:p>
            <a:pPr marL="0" indent="0">
              <a:buNone/>
            </a:pPr>
            <a:r>
              <a:rPr lang="es-MX" dirty="0"/>
              <a:t>	$ sudo pip3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pexpect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$ sudo </a:t>
            </a:r>
            <a:r>
              <a:rPr lang="es-MX" dirty="0" err="1"/>
              <a:t>pip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pexpect</a:t>
            </a:r>
            <a:r>
              <a:rPr lang="es-MX" dirty="0"/>
              <a:t> #Python2</a:t>
            </a:r>
          </a:p>
        </p:txBody>
      </p:sp>
    </p:spTree>
    <p:extLst>
      <p:ext uri="{BB962C8B-B14F-4D97-AF65-F5344CB8AC3E}">
        <p14:creationId xmlns:p14="http://schemas.microsoft.com/office/powerpoint/2010/main" val="301265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BC302-9FDB-4294-A0BF-547EC42E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20F45-A215-4B58-BF15-528083777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Para probar si está bien instalado</a:t>
            </a:r>
          </a:p>
          <a:p>
            <a:pPr marL="457200" lvl="1" indent="0">
              <a:buNone/>
            </a:pPr>
            <a:r>
              <a:rPr lang="es-MX" dirty="0"/>
              <a:t>$  </a:t>
            </a:r>
            <a:r>
              <a:rPr lang="es-MX" dirty="0" err="1"/>
              <a:t>python</a:t>
            </a:r>
            <a:endParaRPr lang="es-MX" dirty="0"/>
          </a:p>
          <a:p>
            <a:pPr marL="457200" lvl="1" indent="0">
              <a:buNone/>
            </a:pPr>
            <a:r>
              <a:rPr lang="es-MX" dirty="0"/>
              <a:t>Python 3.7.4 (default, Oct  4 2019, 06:57:26) </a:t>
            </a:r>
          </a:p>
          <a:p>
            <a:pPr marL="457200" lvl="1" indent="0">
              <a:buNone/>
            </a:pPr>
            <a:r>
              <a:rPr lang="es-MX" dirty="0"/>
              <a:t>[GCC 9.2.0]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linux</a:t>
            </a:r>
            <a:endParaRPr lang="es-MX" dirty="0"/>
          </a:p>
          <a:p>
            <a:pPr marL="457200" lvl="1" indent="0">
              <a:buNone/>
            </a:pPr>
            <a:r>
              <a:rPr lang="es-MX" dirty="0" err="1"/>
              <a:t>Type</a:t>
            </a:r>
            <a:r>
              <a:rPr lang="es-MX" dirty="0"/>
              <a:t> "</a:t>
            </a:r>
            <a:r>
              <a:rPr lang="es-MX" dirty="0" err="1"/>
              <a:t>help</a:t>
            </a:r>
            <a:r>
              <a:rPr lang="es-MX" dirty="0"/>
              <a:t>", "copyright", "</a:t>
            </a:r>
            <a:r>
              <a:rPr lang="es-MX" dirty="0" err="1"/>
              <a:t>credits</a:t>
            </a:r>
            <a:r>
              <a:rPr lang="es-MX" dirty="0"/>
              <a:t>" </a:t>
            </a:r>
            <a:r>
              <a:rPr lang="es-MX" dirty="0" err="1"/>
              <a:t>or</a:t>
            </a:r>
            <a:r>
              <a:rPr lang="es-MX" dirty="0"/>
              <a:t> "</a:t>
            </a:r>
            <a:r>
              <a:rPr lang="es-MX" dirty="0" err="1"/>
              <a:t>license</a:t>
            </a:r>
            <a:r>
              <a:rPr lang="es-MX" dirty="0"/>
              <a:t>" </a:t>
            </a:r>
            <a:r>
              <a:rPr lang="es-MX" dirty="0" err="1"/>
              <a:t>for</a:t>
            </a:r>
            <a:r>
              <a:rPr lang="es-MX" dirty="0"/>
              <a:t> more </a:t>
            </a:r>
            <a:r>
              <a:rPr lang="es-MX" dirty="0" err="1"/>
              <a:t>information</a:t>
            </a:r>
            <a:r>
              <a:rPr lang="es-MX" dirty="0"/>
              <a:t>.</a:t>
            </a:r>
          </a:p>
          <a:p>
            <a:pPr marL="457200" lvl="1" indent="0">
              <a:buNone/>
            </a:pPr>
            <a:r>
              <a:rPr lang="es-MX" dirty="0"/>
              <a:t>&gt;&gt;&gt;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pexpect</a:t>
            </a:r>
            <a:endParaRPr lang="es-MX" dirty="0"/>
          </a:p>
          <a:p>
            <a:pPr marL="457200" lvl="1" indent="0">
              <a:buNone/>
            </a:pPr>
            <a:r>
              <a:rPr lang="es-MX" dirty="0"/>
              <a:t>&gt;&gt;&gt; </a:t>
            </a:r>
            <a:r>
              <a:rPr lang="es-MX" dirty="0" err="1"/>
              <a:t>dir</a:t>
            </a:r>
            <a:r>
              <a:rPr lang="es-MX" dirty="0"/>
              <a:t>(</a:t>
            </a:r>
            <a:r>
              <a:rPr lang="es-MX" dirty="0" err="1"/>
              <a:t>pexpect</a:t>
            </a:r>
            <a:r>
              <a:rPr lang="es-MX" dirty="0"/>
              <a:t>)</a:t>
            </a:r>
          </a:p>
          <a:p>
            <a:pPr marL="457200" lvl="1" indent="0">
              <a:buNone/>
            </a:pPr>
            <a:r>
              <a:rPr lang="es-MX" dirty="0"/>
              <a:t>['EOF', '</a:t>
            </a:r>
            <a:r>
              <a:rPr lang="es-MX" dirty="0" err="1"/>
              <a:t>ExceptionPexpect</a:t>
            </a:r>
            <a:r>
              <a:rPr lang="es-MX" dirty="0"/>
              <a:t>', '</a:t>
            </a:r>
            <a:r>
              <a:rPr lang="es-MX" dirty="0" err="1"/>
              <a:t>Expecter</a:t>
            </a:r>
            <a:r>
              <a:rPr lang="es-MX" dirty="0"/>
              <a:t>', 'PY3', 'TIMEOUT', '__</a:t>
            </a:r>
            <a:r>
              <a:rPr lang="es-MX" dirty="0" err="1"/>
              <a:t>all</a:t>
            </a:r>
            <a:r>
              <a:rPr lang="es-MX" dirty="0"/>
              <a:t>__', '__</a:t>
            </a:r>
            <a:r>
              <a:rPr lang="es-MX" dirty="0" err="1"/>
              <a:t>builtins</a:t>
            </a:r>
            <a:r>
              <a:rPr lang="es-MX" dirty="0"/>
              <a:t>__', '__</a:t>
            </a:r>
            <a:r>
              <a:rPr lang="es-MX" dirty="0" err="1"/>
              <a:t>cached</a:t>
            </a:r>
            <a:r>
              <a:rPr lang="es-MX" dirty="0"/>
              <a:t>__', '__</a:t>
            </a:r>
            <a:r>
              <a:rPr lang="es-MX" dirty="0" err="1"/>
              <a:t>doc</a:t>
            </a:r>
            <a:r>
              <a:rPr lang="es-MX" dirty="0"/>
              <a:t>__', '__file__', '__</a:t>
            </a:r>
            <a:r>
              <a:rPr lang="es-MX" dirty="0" err="1"/>
              <a:t>loader</a:t>
            </a:r>
            <a:r>
              <a:rPr lang="es-MX" dirty="0"/>
              <a:t>__', '__</a:t>
            </a:r>
            <a:r>
              <a:rPr lang="es-MX" dirty="0" err="1"/>
              <a:t>name</a:t>
            </a:r>
            <a:r>
              <a:rPr lang="es-MX" dirty="0"/>
              <a:t>__', '__</a:t>
            </a:r>
            <a:r>
              <a:rPr lang="es-MX" dirty="0" err="1"/>
              <a:t>package</a:t>
            </a:r>
            <a:r>
              <a:rPr lang="es-MX" dirty="0"/>
              <a:t>__', '__</a:t>
            </a:r>
            <a:r>
              <a:rPr lang="es-MX" dirty="0" err="1"/>
              <a:t>path</a:t>
            </a:r>
            <a:r>
              <a:rPr lang="es-MX" dirty="0"/>
              <a:t>__', '__</a:t>
            </a:r>
            <a:r>
              <a:rPr lang="es-MX" dirty="0" err="1"/>
              <a:t>revision</a:t>
            </a:r>
            <a:r>
              <a:rPr lang="es-MX" dirty="0"/>
              <a:t>__', '__</a:t>
            </a:r>
            <a:r>
              <a:rPr lang="es-MX" dirty="0" err="1"/>
              <a:t>spec</a:t>
            </a:r>
            <a:r>
              <a:rPr lang="es-MX" dirty="0"/>
              <a:t>__', '__</a:t>
            </a:r>
            <a:r>
              <a:rPr lang="es-MX" dirty="0" err="1"/>
              <a:t>version</a:t>
            </a:r>
            <a:r>
              <a:rPr lang="es-MX" dirty="0"/>
              <a:t>__', '</a:t>
            </a:r>
            <a:r>
              <a:rPr lang="es-MX" dirty="0" err="1"/>
              <a:t>exceptions</a:t>
            </a:r>
            <a:r>
              <a:rPr lang="es-MX" dirty="0"/>
              <a:t>', '</a:t>
            </a:r>
            <a:r>
              <a:rPr lang="es-MX" dirty="0" err="1"/>
              <a:t>expect</a:t>
            </a:r>
            <a:r>
              <a:rPr lang="es-MX" dirty="0"/>
              <a:t>', '</a:t>
            </a:r>
            <a:r>
              <a:rPr lang="es-MX" dirty="0" err="1"/>
              <a:t>is_executable_file</a:t>
            </a:r>
            <a:r>
              <a:rPr lang="es-MX" dirty="0"/>
              <a:t>', '</a:t>
            </a:r>
            <a:r>
              <a:rPr lang="es-MX" dirty="0" err="1"/>
              <a:t>pty_spawn</a:t>
            </a:r>
            <a:r>
              <a:rPr lang="es-MX" dirty="0"/>
              <a:t>', 'run', '</a:t>
            </a:r>
            <a:r>
              <a:rPr lang="es-MX" dirty="0" err="1"/>
              <a:t>runu</a:t>
            </a:r>
            <a:r>
              <a:rPr lang="es-MX" dirty="0"/>
              <a:t>', '</a:t>
            </a:r>
            <a:r>
              <a:rPr lang="es-MX" dirty="0" err="1"/>
              <a:t>searcher_re</a:t>
            </a:r>
            <a:r>
              <a:rPr lang="es-MX" dirty="0"/>
              <a:t>', '</a:t>
            </a:r>
            <a:r>
              <a:rPr lang="es-MX" dirty="0" err="1"/>
              <a:t>searcher_string</a:t>
            </a:r>
            <a:r>
              <a:rPr lang="es-MX" dirty="0"/>
              <a:t>', '</a:t>
            </a:r>
            <a:r>
              <a:rPr lang="es-MX" dirty="0" err="1"/>
              <a:t>spawn</a:t>
            </a:r>
            <a:r>
              <a:rPr lang="es-MX" dirty="0"/>
              <a:t>', '</a:t>
            </a:r>
            <a:r>
              <a:rPr lang="es-MX" dirty="0" err="1"/>
              <a:t>spawnbase</a:t>
            </a:r>
            <a:r>
              <a:rPr lang="es-MX" dirty="0"/>
              <a:t>', '</a:t>
            </a:r>
            <a:r>
              <a:rPr lang="es-MX" dirty="0" err="1"/>
              <a:t>spawnu</a:t>
            </a:r>
            <a:r>
              <a:rPr lang="es-MX" dirty="0"/>
              <a:t>', '</a:t>
            </a:r>
            <a:r>
              <a:rPr lang="es-MX" dirty="0" err="1"/>
              <a:t>split_command_line</a:t>
            </a:r>
            <a:r>
              <a:rPr lang="es-MX" dirty="0"/>
              <a:t>', '</a:t>
            </a:r>
            <a:r>
              <a:rPr lang="es-MX" dirty="0" err="1"/>
              <a:t>sys</a:t>
            </a:r>
            <a:r>
              <a:rPr lang="es-MX" dirty="0"/>
              <a:t>', '</a:t>
            </a:r>
            <a:r>
              <a:rPr lang="es-MX" dirty="0" err="1"/>
              <a:t>utils</a:t>
            </a:r>
            <a:r>
              <a:rPr lang="es-MX" dirty="0"/>
              <a:t>', '</a:t>
            </a:r>
            <a:r>
              <a:rPr lang="es-MX" dirty="0" err="1"/>
              <a:t>which</a:t>
            </a:r>
            <a:r>
              <a:rPr lang="es-MX" dirty="0"/>
              <a:t>']</a:t>
            </a:r>
          </a:p>
          <a:p>
            <a:pPr marL="457200" lvl="1" indent="0">
              <a:buNone/>
            </a:pPr>
            <a:r>
              <a:rPr lang="es-MX" dirty="0"/>
              <a:t>&gt;&gt;&gt; </a:t>
            </a:r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032391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1765</Words>
  <Application>Microsoft Office PowerPoint</Application>
  <PresentationFormat>Panorámica</PresentationFormat>
  <Paragraphs>258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Wingdings 3</vt:lpstr>
      <vt:lpstr>Espiral</vt:lpstr>
      <vt:lpstr>Interacción de bajo nivel para dispositivos de red</vt:lpstr>
      <vt:lpstr>Instalación</vt:lpstr>
      <vt:lpstr>Instalación de python</vt:lpstr>
      <vt:lpstr>Instalación de python</vt:lpstr>
      <vt:lpstr>Instalación de python</vt:lpstr>
      <vt:lpstr> Pexpect</vt:lpstr>
      <vt:lpstr>Pexpect</vt:lpstr>
      <vt:lpstr>Instalación</vt:lpstr>
      <vt:lpstr>Instalación</vt:lpstr>
      <vt:lpstr>Ejemplo</vt:lpstr>
      <vt:lpstr>Topología de prueba</vt:lpstr>
      <vt:lpstr>Configuración iosv-1</vt:lpstr>
      <vt:lpstr>Configuración iosv-1</vt:lpstr>
      <vt:lpstr>Configuración iosv-2</vt:lpstr>
      <vt:lpstr>Prueba de conectividad</vt:lpstr>
      <vt:lpstr>Prueba de conectividad </vt:lpstr>
      <vt:lpstr>Código de prueba con Python </vt:lpstr>
      <vt:lpstr>Prueba</vt:lpstr>
      <vt:lpstr>.before y .after</vt:lpstr>
      <vt:lpstr>Posibles problemas</vt:lpstr>
      <vt:lpstr>Posibles problemas</vt:lpstr>
      <vt:lpstr>Posibles problemas</vt:lpstr>
      <vt:lpstr>Pexpect y SSH</vt:lpstr>
      <vt:lpstr>Ejemplo pxssh (1/2)</vt:lpstr>
      <vt:lpstr>Ejemplo pxssh (2/2)</vt:lpstr>
      <vt:lpstr>pxssh corriendo con el ejemplo </vt:lpstr>
      <vt:lpstr>ssh en manjaro</vt:lpstr>
      <vt:lpstr>Paramiko</vt:lpstr>
      <vt:lpstr>Paramiko</vt:lpstr>
      <vt:lpstr>Instalación, para Python 2</vt:lpstr>
      <vt:lpstr>Instalación, para Python 3</vt:lpstr>
      <vt:lpstr>Ejemplo 1</vt:lpstr>
      <vt:lpstr>Ejemplo 2 (1/2)</vt:lpstr>
      <vt:lpstr>Ejemplo 2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Interacción de bajo nivel para dispositivos de red</dc:title>
  <dc:creator>Ricardo Mtz</dc:creator>
  <cp:lastModifiedBy>Ricardo Mtz</cp:lastModifiedBy>
  <cp:revision>1</cp:revision>
  <dcterms:created xsi:type="dcterms:W3CDTF">2020-02-10T12:54:33Z</dcterms:created>
  <dcterms:modified xsi:type="dcterms:W3CDTF">2020-10-15T00:51:37Z</dcterms:modified>
</cp:coreProperties>
</file>