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2C411-F3EC-43FF-BF29-0DC131819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88D03-5545-45E9-A50E-DCF1DDF3E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C1657-D81F-4558-92DF-1B273AC7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F7808-83D5-4270-8317-3FE108E9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26428-EE1B-48A0-ACDA-308BF028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402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6EB6D-B17B-4CD9-A225-1F29FB78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EA5860-9764-4656-946D-357FDBB7C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B5525-6925-49D2-AB6D-1150BF13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0A591-96FF-4C43-B3AA-0C11A7B0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AE790-E2BD-41A8-BD32-35D2F56E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427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0FC473-98CD-4A61-984C-F94870CE5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1BA6D5-7CA2-49A0-B20E-79892A42F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90FA84-86F9-4672-9AD4-8F391EDD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09151-4A0E-4947-B8C0-66856066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C1076-879C-4B75-859F-A4B53F04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6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07290-EE75-4E97-A4AE-B3624E09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84A0A-60DA-4403-A5A2-D5EEB0B6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92537-A554-4D0F-95A3-370112FD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25E4A1-16E4-43F8-8C60-6DE16041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FC95A-1B9D-4926-B62B-5B574A73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53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F7D2-D1E8-4FE3-8B8F-33E6365F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8B2D7C-3385-463B-9B39-19D0EE493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8AFD3-F6E3-4B6D-A4A1-B4FCD92F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C6D8F-BA06-42BC-9934-7EA225B5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0E313-F54D-411F-8AEE-F45C286D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52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C7073-8A0F-4162-B61A-52B23482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1FD09-E7CE-4964-ABC7-E8724759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E22C15-16F5-4E7E-89B2-A1D25D0EA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FC08BC-7E31-43D7-8DF8-91592F1B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430CF8-80F9-41C3-B496-B8599434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FFC839-76E1-4684-89D9-8C7B2217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860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25072-E82D-4724-B486-6E88FEEB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60E571-BCFB-4640-A911-F31ECA85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50E2C1-AAB2-41F0-9E9E-F888CFE3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F3ED1B-B9A2-41A5-888B-15C72C65A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63237D-128E-404A-A99A-07E442E80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D343AE-FB19-4D7F-93F2-1A02DD41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4A6F0A-9656-4607-8DAC-34C2F39C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DBFC-7A0C-4DF9-B48F-2E7B233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26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5D81E-F060-4E3A-BD22-53D01F35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A3F0F7-4B90-4B71-97E9-5ED433F5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91A5C0-BFBB-4243-A3D7-29EBC0AB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431D2B-838D-48D9-B6AB-26B8CBFE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98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A27218-CB50-44D9-AE96-F951C20B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D8C3F4-4F2D-4CED-A4A2-31E30108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ECD03F-A328-4693-AFA2-DC20D119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1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8559-C16E-4CB5-B3C9-063E3412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A1EC8-19DF-4F11-AC0C-E6F3D00A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86FFDA-1334-45A5-88A1-DF9D8FF5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F98CDF-19C8-45DE-B913-CA21E149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F9AE27-5C46-4119-92EC-2DBA4970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7688D-8668-4FC9-97D2-E452EAF1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940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A5044-5189-4715-A320-1774B0F0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C29041-47EA-4A8A-B6AE-BB8A83B92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F2C11D-1CF8-4D67-B1A5-C1606346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734D48-122C-4C47-B633-D6E228F5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3A75C-2D21-4D11-A3AB-C3C2C52B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4F222F-C3D4-461E-B40E-3430724E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20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A284D8-36C3-46A3-9062-22F7573C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FDCBAC-DDF1-443C-B096-DA74B7057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FECD8-9060-4AA1-A3EF-CEA3F3A6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BA42C-7732-482A-8D5F-8049B60BF85E}" type="datetimeFigureOut">
              <a:rPr lang="es-MX" smtClean="0"/>
              <a:t>13/06/2018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08666-9C5F-4B21-9A04-CF77884D3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D6D7C7-F18C-49E0-B192-A0B832545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3B5D-8DA6-418F-83A6-48C25D48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25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4275F8-DC44-44EA-8AEB-C479C81EF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2"/>
            <a:ext cx="12192000" cy="68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9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4762"/>
            <a:ext cx="121539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0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329" y="-91598"/>
            <a:ext cx="12163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F6B580-1828-41B2-87FC-B09642E3F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3"/>
            <a:ext cx="12192000" cy="68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6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6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Transformación de fuentes</dc:title>
  <dc:creator>Jorge Ulises López Glez.</dc:creator>
  <cp:lastModifiedBy>Jorge Ulises López Glez.</cp:lastModifiedBy>
  <cp:revision>3</cp:revision>
  <dcterms:created xsi:type="dcterms:W3CDTF">2018-05-24T00:51:17Z</dcterms:created>
  <dcterms:modified xsi:type="dcterms:W3CDTF">2018-06-14T01:22:08Z</dcterms:modified>
</cp:coreProperties>
</file>