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0655" y="521129"/>
            <a:ext cx="8791575" cy="756130"/>
          </a:xfrm>
        </p:spPr>
        <p:txBody>
          <a:bodyPr/>
          <a:lstStyle/>
          <a:p>
            <a:r>
              <a:rPr lang="es-MX" dirty="0"/>
              <a:t>THEVENIN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03" y="1481976"/>
            <a:ext cx="7378664" cy="291316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CBF657-DD0E-4CC6-9B16-982EBABA29FF}"/>
              </a:ext>
            </a:extLst>
          </p:cNvPr>
          <p:cNvSpPr txBox="1"/>
          <p:nvPr/>
        </p:nvSpPr>
        <p:spPr>
          <a:xfrm flipV="1">
            <a:off x="4724400" y="383954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Haga clic para agregar texto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A8EEDF-3559-4B66-8A26-C46C9757AFCA}"/>
              </a:ext>
            </a:extLst>
          </p:cNvPr>
          <p:cNvSpPr txBox="1"/>
          <p:nvPr/>
        </p:nvSpPr>
        <p:spPr>
          <a:xfrm>
            <a:off x="3200399" y="5263550"/>
            <a:ext cx="5791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/>
              <a:t>Sergio </a:t>
            </a:r>
            <a:r>
              <a:rPr lang="es-ES" sz="2800" dirty="0" err="1"/>
              <a:t>ivan</a:t>
            </a:r>
            <a:r>
              <a:rPr lang="es-ES" sz="2800" dirty="0"/>
              <a:t> zamorano </a:t>
            </a:r>
            <a:r>
              <a:rPr lang="es-ES" sz="2800" dirty="0" err="1"/>
              <a:t>aguilar</a:t>
            </a:r>
            <a:r>
              <a:rPr lang="es-ES" sz="2800" dirty="0"/>
              <a:t> 1CM7 </a:t>
            </a:r>
          </a:p>
          <a:p>
            <a:pPr algn="ctr"/>
            <a:r>
              <a:rPr lang="es-ES" sz="2800" dirty="0"/>
              <a:t>Análisis fundamental de circuitos</a:t>
            </a:r>
          </a:p>
        </p:txBody>
      </p:sp>
    </p:spTree>
    <p:extLst>
      <p:ext uri="{BB962C8B-B14F-4D97-AF65-F5344CB8AC3E}">
        <p14:creationId xmlns:p14="http://schemas.microsoft.com/office/powerpoint/2010/main" val="248709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70" y="250421"/>
            <a:ext cx="7907197" cy="26276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19" y="3281030"/>
            <a:ext cx="6349295" cy="2513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269" y="3722392"/>
            <a:ext cx="3028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076" y="583444"/>
            <a:ext cx="4667250" cy="2152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48" y="753565"/>
            <a:ext cx="1635188" cy="11288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193" y="3162189"/>
            <a:ext cx="7505700" cy="25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3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18" y="637084"/>
            <a:ext cx="6564755" cy="27082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95" y="3943811"/>
            <a:ext cx="5532807" cy="25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6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08" y="544733"/>
            <a:ext cx="5951622" cy="24111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30" y="3388794"/>
            <a:ext cx="5183968" cy="23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2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24" y="446851"/>
            <a:ext cx="5983902" cy="27001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835" y="3486260"/>
            <a:ext cx="7554380" cy="30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0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4956" y="108858"/>
            <a:ext cx="9905998" cy="649288"/>
          </a:xfrm>
        </p:spPr>
        <p:txBody>
          <a:bodyPr/>
          <a:lstStyle/>
          <a:p>
            <a:r>
              <a:rPr lang="es-MX" dirty="0"/>
              <a:t>Ejemplo en cd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004" y="2097088"/>
            <a:ext cx="9860624" cy="44557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19004" y="1034143"/>
            <a:ext cx="9523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Encontrar la intensidad que fluye atreves de R4</a:t>
            </a:r>
          </a:p>
        </p:txBody>
      </p:sp>
    </p:spTree>
    <p:extLst>
      <p:ext uri="{BB962C8B-B14F-4D97-AF65-F5344CB8AC3E}">
        <p14:creationId xmlns:p14="http://schemas.microsoft.com/office/powerpoint/2010/main" val="209275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69" y="606056"/>
            <a:ext cx="5802220" cy="27006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665" y="3579628"/>
            <a:ext cx="6554003" cy="3141994"/>
          </a:xfrm>
          <a:prstGeom prst="rect">
            <a:avLst/>
          </a:prstGeom>
        </p:spPr>
      </p:pic>
      <p:sp>
        <p:nvSpPr>
          <p:cNvPr id="8" name="Flecha doblada 7"/>
          <p:cNvSpPr/>
          <p:nvPr/>
        </p:nvSpPr>
        <p:spPr>
          <a:xfrm rot="5400000">
            <a:off x="6510268" y="1249329"/>
            <a:ext cx="2020182" cy="20946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67666" y="687456"/>
            <a:ext cx="3516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Identificar el circuito para encontrar el circuito equivalente de </a:t>
            </a:r>
            <a:r>
              <a:rPr lang="es-MX" sz="2800" dirty="0" err="1"/>
              <a:t>thevenin</a:t>
            </a:r>
            <a:r>
              <a:rPr lang="es-MX" sz="2800" dirty="0"/>
              <a:t> y separar el componente a analizar</a:t>
            </a:r>
          </a:p>
        </p:txBody>
      </p:sp>
    </p:spTree>
    <p:extLst>
      <p:ext uri="{BB962C8B-B14F-4D97-AF65-F5344CB8AC3E}">
        <p14:creationId xmlns:p14="http://schemas.microsoft.com/office/powerpoint/2010/main" val="120647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8" y="323758"/>
            <a:ext cx="5889601" cy="28234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353" y="3618058"/>
            <a:ext cx="6097110" cy="30485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881" y="1555256"/>
            <a:ext cx="2109399" cy="203624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919079" y="612112"/>
            <a:ext cx="35162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Para encontrar la resistencia de </a:t>
            </a:r>
            <a:r>
              <a:rPr lang="es-MX" sz="2800" dirty="0" err="1"/>
              <a:t>thevenin</a:t>
            </a:r>
            <a:r>
              <a:rPr lang="es-MX" sz="2800" dirty="0"/>
              <a:t> primero tenemos que eliminar la fuentes</a:t>
            </a:r>
          </a:p>
        </p:txBody>
      </p:sp>
    </p:spTree>
    <p:extLst>
      <p:ext uri="{BB962C8B-B14F-4D97-AF65-F5344CB8AC3E}">
        <p14:creationId xmlns:p14="http://schemas.microsoft.com/office/powerpoint/2010/main" val="376551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0041"/>
            <a:ext cx="5876649" cy="29453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609" y="466028"/>
            <a:ext cx="4066179" cy="33334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40" y="4558820"/>
            <a:ext cx="8308559" cy="9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752" y="2318607"/>
            <a:ext cx="6245085" cy="3122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1" y="393458"/>
            <a:ext cx="5673111" cy="2719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16" y="3673547"/>
            <a:ext cx="4254289" cy="9594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56" y="5441150"/>
            <a:ext cx="6456193" cy="8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4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436" y="3732535"/>
            <a:ext cx="4599436" cy="26337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9" y="335756"/>
            <a:ext cx="5803895" cy="2700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9" y="4027636"/>
            <a:ext cx="3884443" cy="20435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755" y="1326359"/>
            <a:ext cx="2109399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60" y="2753607"/>
            <a:ext cx="8318132" cy="249182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08050" y="246063"/>
            <a:ext cx="9906000" cy="1479550"/>
          </a:xfrm>
        </p:spPr>
        <p:txBody>
          <a:bodyPr/>
          <a:lstStyle/>
          <a:p>
            <a:r>
              <a:rPr lang="es-MX" dirty="0"/>
              <a:t>Ejemplo en </a:t>
            </a:r>
            <a:r>
              <a:rPr lang="es-MX" dirty="0" err="1"/>
              <a:t>cA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1290883" y="1544506"/>
            <a:ext cx="9523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Encontrar la intensidad que fluye atreves de R3</a:t>
            </a:r>
          </a:p>
        </p:txBody>
      </p:sp>
    </p:spTree>
    <p:extLst>
      <p:ext uri="{BB962C8B-B14F-4D97-AF65-F5344CB8AC3E}">
        <p14:creationId xmlns:p14="http://schemas.microsoft.com/office/powerpoint/2010/main" val="276146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7" t="16031" r="3361" b="6944"/>
          <a:stretch/>
        </p:blipFill>
        <p:spPr>
          <a:xfrm>
            <a:off x="3572539" y="3561906"/>
            <a:ext cx="7905941" cy="26262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0" y="654219"/>
            <a:ext cx="8315665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7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141</TotalTime>
  <Words>51</Words>
  <Application>Microsoft Office PowerPoint</Application>
  <PresentationFormat>Panorámica</PresentationFormat>
  <Paragraphs>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Circuito</vt:lpstr>
      <vt:lpstr>THEVENIN</vt:lpstr>
      <vt:lpstr>Ejemplo en cd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en 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zamorano</dc:creator>
  <cp:lastModifiedBy>Alumno</cp:lastModifiedBy>
  <cp:revision>12</cp:revision>
  <dcterms:created xsi:type="dcterms:W3CDTF">2018-05-23T02:36:59Z</dcterms:created>
  <dcterms:modified xsi:type="dcterms:W3CDTF">2018-06-13T23:15:13Z</dcterms:modified>
</cp:coreProperties>
</file>