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89858cbd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89858cbd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89858cbd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89858cbd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89858cbd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89858cbd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025" y="943275"/>
            <a:ext cx="8430474" cy="25988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500" y="396050"/>
            <a:ext cx="8923401" cy="36901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625" y="325350"/>
            <a:ext cx="7302983" cy="43378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2850" y="1475025"/>
            <a:ext cx="584835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