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F4D48F-892C-42C0-B9F9-E904F8D960B0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87B393-F22D-40D0-8A15-95A1799FBEC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6720" y="5013176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es-MX" sz="4000" dirty="0" smtClean="0"/>
              <a:t>Comunicación EN GRUPOS: Fiesta de cumpleaños</a:t>
            </a:r>
            <a:endParaRPr lang="es-MX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329355"/>
            <a:ext cx="5559449" cy="446449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MX" b="1" dirty="0" smtClean="0"/>
              <a:t>Instituto Politécnico Nacional</a:t>
            </a:r>
          </a:p>
          <a:p>
            <a:pPr algn="ctr"/>
            <a:endParaRPr lang="es-MX" b="1" dirty="0" smtClean="0"/>
          </a:p>
          <a:p>
            <a:pPr algn="ctr"/>
            <a:r>
              <a:rPr lang="es-MX" i="1" dirty="0" smtClean="0"/>
              <a:t>Escuela Superior de Cómputo</a:t>
            </a:r>
          </a:p>
          <a:p>
            <a:pPr algn="ctr"/>
            <a:r>
              <a:rPr lang="es-MX" dirty="0" smtClean="0"/>
              <a:t> </a:t>
            </a:r>
          </a:p>
          <a:p>
            <a:pPr algn="ctr"/>
            <a:r>
              <a:rPr lang="es-MX" dirty="0" smtClean="0"/>
              <a:t>Ing. Sistemas computacionales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Expresión Oral y Escrita </a:t>
            </a:r>
          </a:p>
          <a:p>
            <a:pPr algn="ctr"/>
            <a:endParaRPr lang="es-MX" dirty="0" smtClean="0"/>
          </a:p>
          <a:p>
            <a:pPr algn="ctr"/>
            <a:r>
              <a:rPr lang="es-MX" b="1" u="sng" dirty="0" err="1" smtClean="0"/>
              <a:t>Profa</a:t>
            </a:r>
            <a:r>
              <a:rPr lang="es-MX" b="1" u="sng" dirty="0" smtClean="0"/>
              <a:t>: </a:t>
            </a:r>
            <a:r>
              <a:rPr lang="es-MX" dirty="0" smtClean="0"/>
              <a:t>Villegas Navarrete Sonia</a:t>
            </a:r>
          </a:p>
          <a:p>
            <a:pPr algn="ctr"/>
            <a:endParaRPr lang="es-MX" dirty="0" smtClean="0"/>
          </a:p>
          <a:p>
            <a:pPr algn="ctr"/>
            <a:r>
              <a:rPr lang="es-MX" b="1" u="sng" dirty="0" err="1" smtClean="0"/>
              <a:t>Alummnos</a:t>
            </a:r>
            <a:r>
              <a:rPr lang="es-MX" b="1" u="sng" dirty="0" smtClean="0"/>
              <a:t>: </a:t>
            </a:r>
            <a:r>
              <a:rPr lang="es-MX" dirty="0" smtClean="0"/>
              <a:t>Rojas </a:t>
            </a:r>
            <a:r>
              <a:rPr lang="es-MX" dirty="0" smtClean="0"/>
              <a:t>Alvarado Luis Enrique</a:t>
            </a:r>
          </a:p>
          <a:p>
            <a:pPr algn="ctr"/>
            <a:r>
              <a:rPr lang="es-MX" dirty="0" smtClean="0"/>
              <a:t>                       </a:t>
            </a:r>
            <a:r>
              <a:rPr lang="es-MX" dirty="0" smtClean="0"/>
              <a:t>   Noroña </a:t>
            </a:r>
            <a:r>
              <a:rPr lang="es-MX" dirty="0"/>
              <a:t>Cabeza Karla </a:t>
            </a:r>
            <a:r>
              <a:rPr lang="es-MX" dirty="0" smtClean="0"/>
              <a:t>Patricia</a:t>
            </a:r>
          </a:p>
          <a:p>
            <a:r>
              <a:rPr lang="es-MX" dirty="0" smtClean="0"/>
              <a:t>                          </a:t>
            </a:r>
            <a:r>
              <a:rPr lang="es-MX" dirty="0" err="1" smtClean="0"/>
              <a:t>Lagunes</a:t>
            </a:r>
            <a:r>
              <a:rPr lang="es-MX" dirty="0" smtClean="0"/>
              <a:t> </a:t>
            </a:r>
            <a:r>
              <a:rPr lang="es-MX" dirty="0" err="1"/>
              <a:t>Marin</a:t>
            </a:r>
            <a:r>
              <a:rPr lang="es-MX" dirty="0"/>
              <a:t> Nelson </a:t>
            </a:r>
            <a:r>
              <a:rPr lang="es-MX" dirty="0" smtClean="0"/>
              <a:t>Alberto</a:t>
            </a:r>
          </a:p>
          <a:p>
            <a:r>
              <a:rPr lang="es-MX" dirty="0" smtClean="0"/>
              <a:t>                             Castro </a:t>
            </a:r>
            <a:r>
              <a:rPr lang="es-MX" dirty="0" err="1"/>
              <a:t>Santamaria</a:t>
            </a:r>
            <a:r>
              <a:rPr lang="es-MX" dirty="0"/>
              <a:t> Aarón </a:t>
            </a:r>
            <a:r>
              <a:rPr lang="es-MX" dirty="0" smtClean="0"/>
              <a:t>Pedro</a:t>
            </a:r>
          </a:p>
          <a:p>
            <a:r>
              <a:rPr lang="es-MX" dirty="0" smtClean="0"/>
              <a:t>            David </a:t>
            </a:r>
            <a:r>
              <a:rPr lang="es-MX" dirty="0"/>
              <a:t>Morales Angulo</a:t>
            </a:r>
            <a:endParaRPr lang="es-MX" dirty="0" smtClean="0"/>
          </a:p>
          <a:p>
            <a:pPr algn="ctr"/>
            <a:endParaRPr lang="es-MX" dirty="0" smtClean="0"/>
          </a:p>
          <a:p>
            <a:pPr algn="ctr"/>
            <a:r>
              <a:rPr lang="es-MX" b="1" u="sng" dirty="0" smtClean="0"/>
              <a:t>Grupo: 1CV4</a:t>
            </a:r>
            <a:endParaRPr lang="es-MX" dirty="0"/>
          </a:p>
        </p:txBody>
      </p:sp>
      <p:pic>
        <p:nvPicPr>
          <p:cNvPr id="1026" name="Picture 2" descr="Resultado de imagen para logotipo es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9355"/>
            <a:ext cx="2438577" cy="17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tipo ip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3514"/>
            <a:ext cx="1440160" cy="24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9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35458" y="555625"/>
            <a:ext cx="522040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dirty="0" smtClean="0"/>
              <a:t>Al llegar los invitados, algunos con diferentes expresiones, se sientan a comer hacen expresiones diferentes mientras escuchan la música rock de fondo (tal vez porque no les gusta), y comen platicando y riendo de experiencias ocurridas durante el semestre</a:t>
            </a:r>
            <a:r>
              <a:rPr lang="es-MX" sz="1200" dirty="0" smtClean="0"/>
              <a:t>, etc.</a:t>
            </a:r>
            <a:r>
              <a:rPr lang="es-MX" sz="1200" dirty="0" smtClean="0"/>
              <a:t>  </a:t>
            </a:r>
            <a:endParaRPr lang="es-MX" sz="1200" dirty="0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556792"/>
            <a:ext cx="5248163" cy="34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3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adolescentes comiendo en una me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6" y="599716"/>
            <a:ext cx="3032919" cy="19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dolescentes comiendo en una me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515" y="573239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268933" y="1180876"/>
            <a:ext cx="299658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dirty="0" smtClean="0"/>
              <a:t>Casi de inmediato se empiezan a formar los típicos grupitos de amigos con quienes  platicas y te llevas más, y también los que no</a:t>
            </a:r>
            <a:endParaRPr lang="es-MX" sz="1200" dirty="0"/>
          </a:p>
        </p:txBody>
      </p:sp>
      <p:pic>
        <p:nvPicPr>
          <p:cNvPr id="2056" name="Picture 8" descr="Resultado de imagen para adolescentes comiendo en una me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45" y="3068960"/>
            <a:ext cx="526558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8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sultado de imagen para adolescentes bail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8" y="2348880"/>
            <a:ext cx="457042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03648" y="1183829"/>
            <a:ext cx="299658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dirty="0" smtClean="0"/>
              <a:t>Después de la comida empiezan a quitar las mesas para que los invitados se pongan a bailar al ritmo de la electrónica.</a:t>
            </a:r>
            <a:endParaRPr lang="es-MX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652120" y="3061831"/>
            <a:ext cx="29965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dirty="0" smtClean="0"/>
              <a:t>Las diferentes personas comunican y nos dan a entender cual es su estado de ánimo al momento de bailar.</a:t>
            </a:r>
          </a:p>
          <a:p>
            <a:endParaRPr lang="es-MX" sz="1200" dirty="0"/>
          </a:p>
          <a:p>
            <a:r>
              <a:rPr lang="es-MX" sz="1200" dirty="0" smtClean="0"/>
              <a:t>Con miradas y gestos unos se ven a otros dando a entender diferentes cosas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62529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65448"/>
            <a:ext cx="319485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show de franco escamill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t="6852" r="12984" b="-1350"/>
          <a:stretch/>
        </p:blipFill>
        <p:spPr bwMode="auto">
          <a:xfrm>
            <a:off x="5591175" y="2362199"/>
            <a:ext cx="2533650" cy="2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909018" y="836712"/>
            <a:ext cx="310314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dirty="0" smtClean="0"/>
              <a:t>Como era una fiesta de cumpleaños no falta nunca el pastel, todos comieron sin preocupación.</a:t>
            </a:r>
          </a:p>
          <a:p>
            <a:r>
              <a:rPr lang="es-MX" sz="1200" dirty="0" smtClean="0"/>
              <a:t>Para acabar la fiesta de cumpleaños invitamos a un stand up: Franco Escamilla.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5268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126</TotalTime>
  <Words>216</Words>
  <Application>Microsoft Office PowerPoint</Application>
  <PresentationFormat>Presentación en pantalla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Ejecutivo</vt:lpstr>
      <vt:lpstr>Comunicación EN GRUPOS: Fiesta de cumpleaños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Línea del tiempo de la comunicación</dc:title>
  <dc:creator>User1</dc:creator>
  <cp:lastModifiedBy>User1</cp:lastModifiedBy>
  <cp:revision>14</cp:revision>
  <dcterms:created xsi:type="dcterms:W3CDTF">2017-08-17T15:04:49Z</dcterms:created>
  <dcterms:modified xsi:type="dcterms:W3CDTF">2017-08-21T04:56:53Z</dcterms:modified>
</cp:coreProperties>
</file>