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79A0C-158C-4B78-90F0-73FFCDCE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2DD7E-7ADC-4A67-A6EB-AD434331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074D3-2BD6-47F1-8CA1-136E80C4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DC25F-A37F-4024-993E-775B68FE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1C939-1DF5-409B-B2E1-368024D5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40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56DE4-3066-4AD0-9A67-6F48190E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F2BE57-8F61-46DE-B4AD-90444AF6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8B82B-EFF2-4508-8CE5-0E583D50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EF27D-3E50-418D-A9DF-A3251823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FD781-36E8-4853-A2DF-8E764531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04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7345FC-8C87-4E8D-BB2A-1C975574D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4AF48-306E-4B5A-82F1-1C8C297EA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141E0-C3BC-48F1-BF99-04AB8518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3FA9B-C52A-4FBA-9057-389B9D07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26C43-7A28-4C43-AB87-8ACF717C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49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3E1E-0E3E-44E7-802A-1B7FEEA8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724F9-9B35-4915-B09B-CABDD5F8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A68D93-DA43-4806-956B-07D63626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71611-A222-41F8-AC94-964689E5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8D7C1-24EC-471B-9612-E7B12869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76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0C00-6697-4508-BFB8-AD914084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66C07-3974-4CFB-B85E-84A1A70D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275D3-C760-4FE1-A0B4-CB23C241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C23FC-160B-4CCC-A8E1-0780604D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83F96-9EFD-4C0C-9ABB-5CE5BB60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0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0BC2C-F648-4222-892C-FBE4A675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04DF5-FD1A-48D4-A757-537B6143F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F35778-E4A5-4E48-BE55-6769922A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E8F022-DBE1-4382-9F1B-9A7B2933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73A3D9-8A04-44B4-9878-C37AF26A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297696-B679-442D-B147-4D0A6B3C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1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EDF6D-E820-4305-BD50-442AA352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1B6F3F-F101-4280-8518-DA3A42FC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78010F-36ED-4707-ABD5-43E0B812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EE133A-1783-4F91-BB43-A2878854A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777728-8F1C-4AE5-9388-5A5E1B6A8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9C9B8F-0502-4080-A79F-4FE851DA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9BD7BF-4BCE-4AB6-8995-F5D7C0BE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1DDAE3-4506-4468-9587-2F069196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47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E5D75-F837-4310-BD25-DE004EA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F48157-D07F-4DBF-A219-717168E4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EA6A1F-A400-4E9B-9CBF-D9BF53F9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595997-7A13-477C-9E4D-197C463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4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2DA3CF-D2BE-4931-BFE9-2AA9ADC6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725EFB-B5CF-4F7C-8D29-FF6462F2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97E1B-A458-41C1-BBBA-D088FAA5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05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0C893-1BAD-4F05-9C1F-CF46D36B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D6FD3-9C18-4E6C-B708-BB2E268F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1A19F6-BFE4-4B22-8330-AC46F280D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FE02A9-B1DB-44E5-80F2-2B96667D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866285-C0DF-475C-B5BF-4C7C65C3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764B20-FF3C-40B4-B788-A373D1E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2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9B1A5-3452-4CE3-84C9-CA9CCFBA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BF95BD-AA66-4735-81AE-BF3929FE9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0A212C-D128-4D1E-B10F-DECE94AB9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DB8B9B-CC8B-4659-AC6D-05629AD4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BDB8B1-3D17-40E5-8B90-30C07587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F2AF0-BB6A-4C73-AACB-996910BC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9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33810D-AC0E-4272-A363-46B4C659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9C597-7AC6-4AC6-A167-4431FD12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7FD73-20BC-4BD0-865A-C50EED8C5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79E0-F747-49CA-AF84-8A3E456DE22A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47DA1-5BBF-4615-B0BC-ECBFE771B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70D71-E518-4876-9B2C-C0CD70599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D869-871E-4D5D-885F-B7C4595A0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38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CF9A5C-D2D8-409A-8F89-23ABC346707E}"/>
              </a:ext>
            </a:extLst>
          </p:cNvPr>
          <p:cNvSpPr txBox="1"/>
          <p:nvPr/>
        </p:nvSpPr>
        <p:spPr>
          <a:xfrm>
            <a:off x="398393" y="2305878"/>
            <a:ext cx="5168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</a:t>
            </a:r>
          </a:p>
          <a:p>
            <a:pPr algn="ctr"/>
            <a:r>
              <a:rPr lang="es-MX" dirty="0"/>
              <a:t>L</a:t>
            </a:r>
          </a:p>
          <a:p>
            <a:pPr algn="ctr"/>
            <a:r>
              <a:rPr lang="es-MX" dirty="0"/>
              <a:t>I</a:t>
            </a:r>
          </a:p>
          <a:p>
            <a:pPr algn="ctr"/>
            <a:r>
              <a:rPr lang="es-MX" dirty="0"/>
              <a:t>E</a:t>
            </a:r>
          </a:p>
          <a:p>
            <a:pPr algn="ctr"/>
            <a:r>
              <a:rPr lang="es-MX" dirty="0"/>
              <a:t>N</a:t>
            </a:r>
          </a:p>
          <a:p>
            <a:pPr algn="ctr"/>
            <a:r>
              <a:rPr lang="es-MX" dirty="0"/>
              <a:t>T</a:t>
            </a:r>
          </a:p>
          <a:p>
            <a:pPr algn="ctr"/>
            <a:r>
              <a:rPr lang="es-MX" dirty="0"/>
              <a:t>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D5F9B3-3481-4CD5-B661-961A012E6279}"/>
              </a:ext>
            </a:extLst>
          </p:cNvPr>
          <p:cNvSpPr txBox="1"/>
          <p:nvPr/>
        </p:nvSpPr>
        <p:spPr>
          <a:xfrm>
            <a:off x="1378227" y="737009"/>
            <a:ext cx="136497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Procesos Estratégicos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486EB3-9CA1-45DF-ABFE-619BAB33411F}"/>
              </a:ext>
            </a:extLst>
          </p:cNvPr>
          <p:cNvSpPr txBox="1"/>
          <p:nvPr/>
        </p:nvSpPr>
        <p:spPr>
          <a:xfrm>
            <a:off x="1378227" y="2998374"/>
            <a:ext cx="1364974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Procesos operativos.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657C19-2EAF-42DE-94B2-99373E1B6167}"/>
              </a:ext>
            </a:extLst>
          </p:cNvPr>
          <p:cNvSpPr txBox="1"/>
          <p:nvPr/>
        </p:nvSpPr>
        <p:spPr>
          <a:xfrm>
            <a:off x="1378227" y="5487912"/>
            <a:ext cx="136497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Procesos de soporte.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140327-B617-4585-865A-AB3BFE47AC06}"/>
              </a:ext>
            </a:extLst>
          </p:cNvPr>
          <p:cNvSpPr txBox="1"/>
          <p:nvPr/>
        </p:nvSpPr>
        <p:spPr>
          <a:xfrm>
            <a:off x="11131826" y="2160104"/>
            <a:ext cx="5168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</a:t>
            </a:r>
          </a:p>
          <a:p>
            <a:pPr algn="ctr"/>
            <a:r>
              <a:rPr lang="es-MX" dirty="0"/>
              <a:t>L</a:t>
            </a:r>
          </a:p>
          <a:p>
            <a:pPr algn="ctr"/>
            <a:r>
              <a:rPr lang="es-MX" dirty="0"/>
              <a:t>I</a:t>
            </a:r>
          </a:p>
          <a:p>
            <a:pPr algn="ctr"/>
            <a:r>
              <a:rPr lang="es-MX" dirty="0"/>
              <a:t>E</a:t>
            </a:r>
          </a:p>
          <a:p>
            <a:pPr algn="ctr"/>
            <a:r>
              <a:rPr lang="es-MX" dirty="0"/>
              <a:t>N</a:t>
            </a:r>
          </a:p>
          <a:p>
            <a:pPr algn="ctr"/>
            <a:r>
              <a:rPr lang="es-MX" dirty="0"/>
              <a:t>T</a:t>
            </a:r>
          </a:p>
          <a:p>
            <a:pPr algn="ctr"/>
            <a:r>
              <a:rPr lang="es-MX" dirty="0"/>
              <a:t>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E1DA9C-6682-46AF-89AA-B8312C39A8A4}"/>
              </a:ext>
            </a:extLst>
          </p:cNvPr>
          <p:cNvSpPr/>
          <p:nvPr/>
        </p:nvSpPr>
        <p:spPr>
          <a:xfrm>
            <a:off x="3453848" y="1693253"/>
            <a:ext cx="6798365" cy="3087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C4F861-53ED-4D3D-83FE-4D0762DCCC0F}"/>
              </a:ext>
            </a:extLst>
          </p:cNvPr>
          <p:cNvSpPr txBox="1"/>
          <p:nvPr/>
        </p:nvSpPr>
        <p:spPr>
          <a:xfrm>
            <a:off x="3830706" y="1918587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Toma y revisión de pedidos.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FFFF92-2B64-4D34-B72F-6E0F5CC9D376}"/>
              </a:ext>
            </a:extLst>
          </p:cNvPr>
          <p:cNvSpPr txBox="1"/>
          <p:nvPr/>
        </p:nvSpPr>
        <p:spPr>
          <a:xfrm>
            <a:off x="5501308" y="1918587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Servicio al cliente.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8D3C5E-C231-4C16-8B1A-8FC42644B16B}"/>
              </a:ext>
            </a:extLst>
          </p:cNvPr>
          <p:cNvSpPr txBox="1"/>
          <p:nvPr/>
        </p:nvSpPr>
        <p:spPr>
          <a:xfrm>
            <a:off x="7171910" y="1998101"/>
            <a:ext cx="13517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Compras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994093-C557-4896-B2DD-B147B8D444D7}"/>
              </a:ext>
            </a:extLst>
          </p:cNvPr>
          <p:cNvSpPr txBox="1"/>
          <p:nvPr/>
        </p:nvSpPr>
        <p:spPr>
          <a:xfrm>
            <a:off x="3830706" y="2929245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Gestión de mercadeo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52E825-BB15-4B5D-A102-2EBC3E9BC223}"/>
              </a:ext>
            </a:extLst>
          </p:cNvPr>
          <p:cNvSpPr txBox="1"/>
          <p:nvPr/>
        </p:nvSpPr>
        <p:spPr>
          <a:xfrm>
            <a:off x="5501307" y="2806434"/>
            <a:ext cx="135172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Gestión de mantenimiento del sistema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7AF603-0399-419F-B2AD-988568AF6BE0}"/>
              </a:ext>
            </a:extLst>
          </p:cNvPr>
          <p:cNvSpPr txBox="1"/>
          <p:nvPr/>
        </p:nvSpPr>
        <p:spPr>
          <a:xfrm>
            <a:off x="8738979" y="2860606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Gestión de facturación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4AB8B14-EA09-42A7-9A4D-FE9A8CD2F7E7}"/>
              </a:ext>
            </a:extLst>
          </p:cNvPr>
          <p:cNvSpPr txBox="1"/>
          <p:nvPr/>
        </p:nvSpPr>
        <p:spPr>
          <a:xfrm>
            <a:off x="7145404" y="2821523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Gestión de inventario.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E14A8E-6FDB-4593-9611-B182A8011498}"/>
              </a:ext>
            </a:extLst>
          </p:cNvPr>
          <p:cNvSpPr txBox="1"/>
          <p:nvPr/>
        </p:nvSpPr>
        <p:spPr>
          <a:xfrm>
            <a:off x="8727384" y="2006215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Entrega producto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C7A86A4-1135-4E1F-9AFC-06FE88B5134C}"/>
              </a:ext>
            </a:extLst>
          </p:cNvPr>
          <p:cNvSpPr/>
          <p:nvPr/>
        </p:nvSpPr>
        <p:spPr>
          <a:xfrm>
            <a:off x="3451567" y="4958309"/>
            <a:ext cx="6800646" cy="1401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599A47-F8C2-4238-9519-635DE3485A4D}"/>
              </a:ext>
            </a:extLst>
          </p:cNvPr>
          <p:cNvSpPr txBox="1"/>
          <p:nvPr/>
        </p:nvSpPr>
        <p:spPr>
          <a:xfrm>
            <a:off x="3830705" y="3855018"/>
            <a:ext cx="13517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Orientación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5F6BDF3-E535-4D55-A1DF-9BBA1D421124}"/>
              </a:ext>
            </a:extLst>
          </p:cNvPr>
          <p:cNvSpPr txBox="1"/>
          <p:nvPr/>
        </p:nvSpPr>
        <p:spPr>
          <a:xfrm>
            <a:off x="5501307" y="3855018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Entrega producto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4F9FBD9-1631-4CCE-B996-178F3656D82B}"/>
              </a:ext>
            </a:extLst>
          </p:cNvPr>
          <p:cNvSpPr txBox="1"/>
          <p:nvPr/>
        </p:nvSpPr>
        <p:spPr>
          <a:xfrm>
            <a:off x="7171909" y="3812343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Gestión de expansión.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E4EF936-FCEF-462A-B0B8-2CE116724D7A}"/>
              </a:ext>
            </a:extLst>
          </p:cNvPr>
          <p:cNvSpPr txBox="1"/>
          <p:nvPr/>
        </p:nvSpPr>
        <p:spPr>
          <a:xfrm>
            <a:off x="8801929" y="3920064"/>
            <a:ext cx="13517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Control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7EEF323-B5CA-4775-8C85-E0A3505A776E}"/>
              </a:ext>
            </a:extLst>
          </p:cNvPr>
          <p:cNvSpPr txBox="1"/>
          <p:nvPr/>
        </p:nvSpPr>
        <p:spPr>
          <a:xfrm>
            <a:off x="3830705" y="5143556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Recursos Financieros.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45C488E-209A-41B9-A292-C95552CBC2E2}"/>
              </a:ext>
            </a:extLst>
          </p:cNvPr>
          <p:cNvSpPr txBox="1"/>
          <p:nvPr/>
        </p:nvSpPr>
        <p:spPr>
          <a:xfrm>
            <a:off x="5501307" y="5145067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Talento humano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3961969-1428-4082-A413-83FB64D68614}"/>
              </a:ext>
            </a:extLst>
          </p:cNvPr>
          <p:cNvSpPr txBox="1"/>
          <p:nvPr/>
        </p:nvSpPr>
        <p:spPr>
          <a:xfrm>
            <a:off x="7145403" y="5180135"/>
            <a:ext cx="13517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Contratación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EA2D4D9-B481-41E1-B04A-76A9A004FEE3}"/>
              </a:ext>
            </a:extLst>
          </p:cNvPr>
          <p:cNvSpPr/>
          <p:nvPr/>
        </p:nvSpPr>
        <p:spPr>
          <a:xfrm>
            <a:off x="3451567" y="224644"/>
            <a:ext cx="6800646" cy="14013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24DC66-9874-4E05-924C-5FD1AFA6BB74}"/>
              </a:ext>
            </a:extLst>
          </p:cNvPr>
          <p:cNvSpPr txBox="1"/>
          <p:nvPr/>
        </p:nvSpPr>
        <p:spPr>
          <a:xfrm>
            <a:off x="8738979" y="5102181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Gestión Infraestructura.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31C7BE2-EA07-4497-8424-D7287655D989}"/>
              </a:ext>
            </a:extLst>
          </p:cNvPr>
          <p:cNvSpPr txBox="1"/>
          <p:nvPr/>
        </p:nvSpPr>
        <p:spPr>
          <a:xfrm>
            <a:off x="3485525" y="5886225"/>
            <a:ext cx="14701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Comunicaciones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5EB3319-4B83-48EC-BAF2-0BF03A32BA4A}"/>
              </a:ext>
            </a:extLst>
          </p:cNvPr>
          <p:cNvSpPr txBox="1"/>
          <p:nvPr/>
        </p:nvSpPr>
        <p:spPr>
          <a:xfrm>
            <a:off x="5200232" y="5778503"/>
            <a:ext cx="18267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Control de adquisición producto.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DD095B1-E178-41FE-AF2A-533B6CED89F1}"/>
              </a:ext>
            </a:extLst>
          </p:cNvPr>
          <p:cNvSpPr txBox="1"/>
          <p:nvPr/>
        </p:nvSpPr>
        <p:spPr>
          <a:xfrm>
            <a:off x="7124279" y="5858004"/>
            <a:ext cx="13517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Afiliaciones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8E5FF11-D397-4217-9896-1D7219FF36EB}"/>
              </a:ext>
            </a:extLst>
          </p:cNvPr>
          <p:cNvSpPr txBox="1"/>
          <p:nvPr/>
        </p:nvSpPr>
        <p:spPr>
          <a:xfrm>
            <a:off x="8595067" y="5858004"/>
            <a:ext cx="1538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Asesoría Jurídica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5E50959-B345-456C-A090-A0FAB420B7E7}"/>
              </a:ext>
            </a:extLst>
          </p:cNvPr>
          <p:cNvSpPr txBox="1"/>
          <p:nvPr/>
        </p:nvSpPr>
        <p:spPr>
          <a:xfrm>
            <a:off x="3453848" y="367823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Gestión de planeación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59C2C7A-24B7-4A44-8A3B-0CB67599FD1E}"/>
              </a:ext>
            </a:extLst>
          </p:cNvPr>
          <p:cNvSpPr txBox="1"/>
          <p:nvPr/>
        </p:nvSpPr>
        <p:spPr>
          <a:xfrm>
            <a:off x="5089868" y="339801"/>
            <a:ext cx="1351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Gestión gerencial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DBD92A1-9924-4A54-8478-F269D7CEE1ED}"/>
              </a:ext>
            </a:extLst>
          </p:cNvPr>
          <p:cNvSpPr txBox="1"/>
          <p:nvPr/>
        </p:nvSpPr>
        <p:spPr>
          <a:xfrm>
            <a:off x="6725888" y="295612"/>
            <a:ext cx="135172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Asesoría correctiva y preventiva.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1E1EA1D-5534-4B0B-8505-F68FA040C331}"/>
              </a:ext>
            </a:extLst>
          </p:cNvPr>
          <p:cNvSpPr txBox="1"/>
          <p:nvPr/>
        </p:nvSpPr>
        <p:spPr>
          <a:xfrm>
            <a:off x="8354452" y="288064"/>
            <a:ext cx="135172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Reglas del negocio y objetivos.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0C2677D-0F5D-4A79-A630-8A71C16E4DB5}"/>
              </a:ext>
            </a:extLst>
          </p:cNvPr>
          <p:cNvSpPr txBox="1"/>
          <p:nvPr/>
        </p:nvSpPr>
        <p:spPr>
          <a:xfrm>
            <a:off x="3451567" y="1023642"/>
            <a:ext cx="17900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Política de distribución y precios</a:t>
            </a: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AB9A8BB-28B7-476F-BD7F-DFF1F0E733A5}"/>
              </a:ext>
            </a:extLst>
          </p:cNvPr>
          <p:cNvSpPr/>
          <p:nvPr/>
        </p:nvSpPr>
        <p:spPr>
          <a:xfrm rot="16031813">
            <a:off x="4355257" y="4384679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899FF41B-C9AE-403C-B3B1-22E8FC90E0C0}"/>
              </a:ext>
            </a:extLst>
          </p:cNvPr>
          <p:cNvSpPr/>
          <p:nvPr/>
        </p:nvSpPr>
        <p:spPr>
          <a:xfrm rot="16031813">
            <a:off x="6031322" y="4486242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98E06EBC-EDC5-4154-A9AB-A542A2193EC7}"/>
              </a:ext>
            </a:extLst>
          </p:cNvPr>
          <p:cNvSpPr/>
          <p:nvPr/>
        </p:nvSpPr>
        <p:spPr>
          <a:xfrm rot="16031813">
            <a:off x="7701925" y="4438504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32019494-01E4-4960-AC1F-E842079C2603}"/>
              </a:ext>
            </a:extLst>
          </p:cNvPr>
          <p:cNvSpPr/>
          <p:nvPr/>
        </p:nvSpPr>
        <p:spPr>
          <a:xfrm rot="16031813">
            <a:off x="9325929" y="4438504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FA86495F-FC23-43FD-8C76-1802DF45D46C}"/>
              </a:ext>
            </a:extLst>
          </p:cNvPr>
          <p:cNvSpPr/>
          <p:nvPr/>
        </p:nvSpPr>
        <p:spPr>
          <a:xfrm rot="5400000">
            <a:off x="4355256" y="1343359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E4F14A3E-50B5-409E-A466-D991A93A06DE}"/>
              </a:ext>
            </a:extLst>
          </p:cNvPr>
          <p:cNvSpPr/>
          <p:nvPr/>
        </p:nvSpPr>
        <p:spPr>
          <a:xfrm rot="5400000">
            <a:off x="5967751" y="1323023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195D46CC-1A60-4E0B-86B6-68A548B26B1A}"/>
              </a:ext>
            </a:extLst>
          </p:cNvPr>
          <p:cNvSpPr/>
          <p:nvPr/>
        </p:nvSpPr>
        <p:spPr>
          <a:xfrm rot="5400000">
            <a:off x="7675418" y="1343358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28586C95-D153-4B15-A8FA-BBE45AC126D3}"/>
              </a:ext>
            </a:extLst>
          </p:cNvPr>
          <p:cNvSpPr/>
          <p:nvPr/>
        </p:nvSpPr>
        <p:spPr>
          <a:xfrm rot="5400000">
            <a:off x="9257399" y="1320580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A3C2C521-C7E4-4BAF-9F3D-022AD363E836}"/>
              </a:ext>
            </a:extLst>
          </p:cNvPr>
          <p:cNvSpPr/>
          <p:nvPr/>
        </p:nvSpPr>
        <p:spPr>
          <a:xfrm>
            <a:off x="10580200" y="2699824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6786298A-CCF9-4A7E-BA9C-A359EAC339A4}"/>
              </a:ext>
            </a:extLst>
          </p:cNvPr>
          <p:cNvSpPr/>
          <p:nvPr/>
        </p:nvSpPr>
        <p:spPr>
          <a:xfrm>
            <a:off x="2951538" y="676865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8DEDEA32-FE18-4111-9911-D9E1566C70EB}"/>
              </a:ext>
            </a:extLst>
          </p:cNvPr>
          <p:cNvSpPr/>
          <p:nvPr/>
        </p:nvSpPr>
        <p:spPr>
          <a:xfrm>
            <a:off x="2946123" y="2938230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CFB2E2B3-24D3-4C47-BF0E-E4978F8EA9AB}"/>
              </a:ext>
            </a:extLst>
          </p:cNvPr>
          <p:cNvSpPr/>
          <p:nvPr/>
        </p:nvSpPr>
        <p:spPr>
          <a:xfrm>
            <a:off x="2946122" y="5474695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D1B9D6D8-A9BB-4D0D-8916-CC67A0716FA0}"/>
              </a:ext>
            </a:extLst>
          </p:cNvPr>
          <p:cNvSpPr/>
          <p:nvPr/>
        </p:nvSpPr>
        <p:spPr>
          <a:xfrm>
            <a:off x="1011234" y="2961434"/>
            <a:ext cx="291691" cy="766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9154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98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Rojas</dc:creator>
  <cp:lastModifiedBy>Luis Rojas</cp:lastModifiedBy>
  <cp:revision>8</cp:revision>
  <dcterms:created xsi:type="dcterms:W3CDTF">2020-02-17T01:01:59Z</dcterms:created>
  <dcterms:modified xsi:type="dcterms:W3CDTF">2020-02-17T02:39:28Z</dcterms:modified>
</cp:coreProperties>
</file>