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MX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86F696A-EEEB-447A-B5F4-652CCE5D431B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14/04/20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108013-8C4C-4FDF-8439-50B1091E5ABA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" descr=""/>
          <p:cNvPicPr/>
          <p:nvPr/>
        </p:nvPicPr>
        <p:blipFill>
          <a:blip r:embed="rId1"/>
          <a:srcRect l="0" t="13086" r="0" b="8239"/>
          <a:stretch/>
        </p:blipFill>
        <p:spPr>
          <a:xfrm>
            <a:off x="36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0584000" y="1809000"/>
            <a:ext cx="1634400" cy="639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Leer información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9576000" y="3768840"/>
            <a:ext cx="1608480" cy="639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Verificar información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0512000" y="4536000"/>
            <a:ext cx="1686240" cy="639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Compartir información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6652440" y="3743280"/>
            <a:ext cx="2034000" cy="63828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Información falsa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6552000" y="4401720"/>
            <a:ext cx="2034000" cy="63828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Miedo a las cifras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7977960" y="5412600"/>
            <a:ext cx="2159640" cy="91260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Poco acceso a información verídica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8686800" y="4659480"/>
            <a:ext cx="1685880" cy="63900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Visualización de los datos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7632000" y="987120"/>
            <a:ext cx="1491840" cy="36468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Seguridad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7508880" y="1552320"/>
            <a:ext cx="2628720" cy="63828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Capacidad de autocrítica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6192000" y="2880000"/>
            <a:ext cx="2481120" cy="63900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Visualización de datos al momento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8496000" y="2304000"/>
            <a:ext cx="1782720" cy="63900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Amigable visualización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9336960" y="803160"/>
            <a:ext cx="1601640" cy="63900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Información confiable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6362280" y="2241000"/>
            <a:ext cx="1917720" cy="639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Fácil entendimiento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0426320" y="2581920"/>
            <a:ext cx="1775520" cy="1186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Consultas en cualquier momento y lugar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648000" y="2803320"/>
            <a:ext cx="1512000" cy="3646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Página web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 rot="21594000">
            <a:off x="1656720" y="4969080"/>
            <a:ext cx="1656360" cy="11876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El cliente conoce las fuentes de información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 rot="21594000">
            <a:off x="1584000" y="1009080"/>
            <a:ext cx="1800000" cy="3646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Accasibilidad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 rot="21594000">
            <a:off x="3744360" y="2881440"/>
            <a:ext cx="1800000" cy="6382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Información verídica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 rot="21594000">
            <a:off x="3744000" y="1015920"/>
            <a:ext cx="1800000" cy="3646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Confiabilidad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 rot="21594000">
            <a:off x="3240360" y="4105440"/>
            <a:ext cx="2088000" cy="639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Fácil acceso a la información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 rot="21594000">
            <a:off x="1944360" y="1807920"/>
            <a:ext cx="1800000" cy="6382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Visualización sencilla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 rot="21594000">
            <a:off x="3456360" y="5407560"/>
            <a:ext cx="2088000" cy="6382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alibri"/>
              </a:rPr>
              <a:t>Fácil entendimiento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LibreOffice/6.3.4.2$Linux_X86_64 LibreOffice_project/30$Build-2</Application>
  <Words>42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2020-03-31T21:18:31Z</dcterms:created>
  <dc:creator>Luis Rojas</dc:creator>
  <dc:description/>
  <dc:language>es-MX</dc:language>
  <cp:lastModifiedBy/>
  <dcterms:modified xsi:type="dcterms:W3CDTF">2020-04-14T16:48:22Z</dcterms:modified>
  <cp:revision>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