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A7605-27B6-4B5B-9DE9-CCF08C3E583D}" type="doc">
      <dgm:prSet loTypeId="urn:microsoft.com/office/officeart/2005/8/layout/chevron1" loCatId="process" qsTypeId="urn:microsoft.com/office/officeart/2005/8/quickstyle/simple1" qsCatId="simple" csTypeId="urn:microsoft.com/office/officeart/2005/8/colors/accent3_5" csCatId="accent3" phldr="1"/>
      <dgm:spPr/>
    </dgm:pt>
    <dgm:pt modelId="{496A187B-6D90-45FD-BCA2-F26700DA338D}">
      <dgm:prSet phldrT="[Texto]" phldr="1"/>
      <dgm:spPr>
        <a:blipFill rotWithShape="0">
          <a:blip xmlns:r="http://schemas.openxmlformats.org/officeDocument/2006/relationships" r:embed="rId1"/>
          <a:srcRect/>
          <a:stretch>
            <a:fillRect t="-26000" b="-26000"/>
          </a:stretch>
        </a:blipFill>
      </dgm:spPr>
      <dgm:t>
        <a:bodyPr/>
        <a:lstStyle/>
        <a:p>
          <a:endParaRPr lang="es-MX" dirty="0"/>
        </a:p>
      </dgm:t>
    </dgm:pt>
    <dgm:pt modelId="{8EC1617B-89EA-4AA2-A056-3F055D972DCC}" type="parTrans" cxnId="{DEA0A205-FD7B-4AE8-AA03-8201E2793A70}">
      <dgm:prSet/>
      <dgm:spPr/>
      <dgm:t>
        <a:bodyPr/>
        <a:lstStyle/>
        <a:p>
          <a:endParaRPr lang="es-MX"/>
        </a:p>
      </dgm:t>
    </dgm:pt>
    <dgm:pt modelId="{9E1E6A6E-7C45-47A2-994E-1C60CF20658C}" type="sibTrans" cxnId="{DEA0A205-FD7B-4AE8-AA03-8201E2793A70}">
      <dgm:prSet/>
      <dgm:spPr/>
      <dgm:t>
        <a:bodyPr/>
        <a:lstStyle/>
        <a:p>
          <a:endParaRPr lang="es-MX"/>
        </a:p>
      </dgm:t>
    </dgm:pt>
    <dgm:pt modelId="{3B62AA88-C0DB-4D6C-A1CA-92221DA01CEF}">
      <dgm:prSet phldrT="[Texto]" phldr="1"/>
      <dgm:spPr>
        <a:blipFill rotWithShape="0">
          <a:blip xmlns:r="http://schemas.openxmlformats.org/officeDocument/2006/relationships" r:embed="rId2"/>
          <a:srcRect/>
          <a:stretch>
            <a:fillRect t="-21000" b="-21000"/>
          </a:stretch>
        </a:blipFill>
      </dgm:spPr>
      <dgm:t>
        <a:bodyPr/>
        <a:lstStyle/>
        <a:p>
          <a:endParaRPr lang="es-MX" dirty="0"/>
        </a:p>
      </dgm:t>
    </dgm:pt>
    <dgm:pt modelId="{674133DD-6E0F-4B29-8104-FDD759A52BF0}" type="parTrans" cxnId="{508C5EC6-3B6E-4179-9BD4-78486E1D5F1B}">
      <dgm:prSet/>
      <dgm:spPr/>
      <dgm:t>
        <a:bodyPr/>
        <a:lstStyle/>
        <a:p>
          <a:endParaRPr lang="es-MX"/>
        </a:p>
      </dgm:t>
    </dgm:pt>
    <dgm:pt modelId="{CE1AC463-885D-4C94-9832-681549293AC3}" type="sibTrans" cxnId="{508C5EC6-3B6E-4179-9BD4-78486E1D5F1B}">
      <dgm:prSet/>
      <dgm:spPr/>
      <dgm:t>
        <a:bodyPr/>
        <a:lstStyle/>
        <a:p>
          <a:endParaRPr lang="es-MX"/>
        </a:p>
      </dgm:t>
    </dgm:pt>
    <dgm:pt modelId="{4DE97CF6-E3DF-445E-A0DE-24445367BC16}">
      <dgm:prSet phldrT="[Texto]" phldr="1"/>
      <dgm:spPr>
        <a:blipFill rotWithShape="0">
          <a:blip xmlns:r="http://schemas.openxmlformats.org/officeDocument/2006/relationships" r:embed="rId3"/>
          <a:srcRect/>
          <a:stretch>
            <a:fillRect t="-11000" b="-11000"/>
          </a:stretch>
        </a:blipFill>
      </dgm:spPr>
      <dgm:t>
        <a:bodyPr/>
        <a:lstStyle/>
        <a:p>
          <a:endParaRPr lang="es-MX" dirty="0"/>
        </a:p>
      </dgm:t>
    </dgm:pt>
    <dgm:pt modelId="{83ED8B6D-B03E-409E-8521-B4E0923FBEA7}" type="parTrans" cxnId="{9DB45D33-FC56-466D-B422-D25C8C0009B2}">
      <dgm:prSet/>
      <dgm:spPr/>
      <dgm:t>
        <a:bodyPr/>
        <a:lstStyle/>
        <a:p>
          <a:endParaRPr lang="es-MX"/>
        </a:p>
      </dgm:t>
    </dgm:pt>
    <dgm:pt modelId="{23BF8FFF-EDDD-451E-9A58-4D5E6F490F57}" type="sibTrans" cxnId="{9DB45D33-FC56-466D-B422-D25C8C0009B2}">
      <dgm:prSet/>
      <dgm:spPr/>
      <dgm:t>
        <a:bodyPr/>
        <a:lstStyle/>
        <a:p>
          <a:endParaRPr lang="es-MX"/>
        </a:p>
      </dgm:t>
    </dgm:pt>
    <dgm:pt modelId="{488A9639-FC6F-4DDB-8080-BEFFC732F0D3}" type="pres">
      <dgm:prSet presAssocID="{36CA7605-27B6-4B5B-9DE9-CCF08C3E583D}" presName="Name0" presStyleCnt="0">
        <dgm:presLayoutVars>
          <dgm:dir/>
          <dgm:animLvl val="lvl"/>
          <dgm:resizeHandles val="exact"/>
        </dgm:presLayoutVars>
      </dgm:prSet>
      <dgm:spPr/>
    </dgm:pt>
    <dgm:pt modelId="{3F2DE2ED-7CAB-49C2-A87C-704B042BC9DB}" type="pres">
      <dgm:prSet presAssocID="{496A187B-6D90-45FD-BCA2-F26700DA338D}" presName="parTxOnly" presStyleLbl="node1" presStyleIdx="0" presStyleCnt="3" custScaleX="129354" custScaleY="1913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69F89E-BD2F-4775-939F-ADC83502B960}" type="pres">
      <dgm:prSet presAssocID="{9E1E6A6E-7C45-47A2-994E-1C60CF20658C}" presName="parTxOnlySpace" presStyleCnt="0"/>
      <dgm:spPr/>
    </dgm:pt>
    <dgm:pt modelId="{FE6FB541-59BB-4C2B-8C6B-0F3D48E00906}" type="pres">
      <dgm:prSet presAssocID="{3B62AA88-C0DB-4D6C-A1CA-92221DA01CEF}" presName="parTxOnly" presStyleLbl="node1" presStyleIdx="1" presStyleCnt="3" custScaleX="122477" custScaleY="1859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BA2317-DF44-461C-AE00-44E9E016C33D}" type="pres">
      <dgm:prSet presAssocID="{CE1AC463-885D-4C94-9832-681549293AC3}" presName="parTxOnlySpace" presStyleCnt="0"/>
      <dgm:spPr/>
    </dgm:pt>
    <dgm:pt modelId="{0FE337A3-A6D6-4B6C-9869-0802B9F3AE9E}" type="pres">
      <dgm:prSet presAssocID="{4DE97CF6-E3DF-445E-A0DE-24445367BC16}" presName="parTxOnly" presStyleLbl="node1" presStyleIdx="2" presStyleCnt="3" custScaleX="126781" custScaleY="1865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056C676-820A-4A87-AA77-CA04B0C3854F}" type="presOf" srcId="{496A187B-6D90-45FD-BCA2-F26700DA338D}" destId="{3F2DE2ED-7CAB-49C2-A87C-704B042BC9DB}" srcOrd="0" destOrd="0" presId="urn:microsoft.com/office/officeart/2005/8/layout/chevron1"/>
    <dgm:cxn modelId="{88001169-B1E6-4176-8AD4-9AB257A2293B}" type="presOf" srcId="{36CA7605-27B6-4B5B-9DE9-CCF08C3E583D}" destId="{488A9639-FC6F-4DDB-8080-BEFFC732F0D3}" srcOrd="0" destOrd="0" presId="urn:microsoft.com/office/officeart/2005/8/layout/chevron1"/>
    <dgm:cxn modelId="{9DB45D33-FC56-466D-B422-D25C8C0009B2}" srcId="{36CA7605-27B6-4B5B-9DE9-CCF08C3E583D}" destId="{4DE97CF6-E3DF-445E-A0DE-24445367BC16}" srcOrd="2" destOrd="0" parTransId="{83ED8B6D-B03E-409E-8521-B4E0923FBEA7}" sibTransId="{23BF8FFF-EDDD-451E-9A58-4D5E6F490F57}"/>
    <dgm:cxn modelId="{508C5EC6-3B6E-4179-9BD4-78486E1D5F1B}" srcId="{36CA7605-27B6-4B5B-9DE9-CCF08C3E583D}" destId="{3B62AA88-C0DB-4D6C-A1CA-92221DA01CEF}" srcOrd="1" destOrd="0" parTransId="{674133DD-6E0F-4B29-8104-FDD759A52BF0}" sibTransId="{CE1AC463-885D-4C94-9832-681549293AC3}"/>
    <dgm:cxn modelId="{4CAB4208-7CB2-46BA-AD3C-030B334C547C}" type="presOf" srcId="{3B62AA88-C0DB-4D6C-A1CA-92221DA01CEF}" destId="{FE6FB541-59BB-4C2B-8C6B-0F3D48E00906}" srcOrd="0" destOrd="0" presId="urn:microsoft.com/office/officeart/2005/8/layout/chevron1"/>
    <dgm:cxn modelId="{DEA0A205-FD7B-4AE8-AA03-8201E2793A70}" srcId="{36CA7605-27B6-4B5B-9DE9-CCF08C3E583D}" destId="{496A187B-6D90-45FD-BCA2-F26700DA338D}" srcOrd="0" destOrd="0" parTransId="{8EC1617B-89EA-4AA2-A056-3F055D972DCC}" sibTransId="{9E1E6A6E-7C45-47A2-994E-1C60CF20658C}"/>
    <dgm:cxn modelId="{FD65C9FC-559E-4419-BAF3-4AAEC1778C46}" type="presOf" srcId="{4DE97CF6-E3DF-445E-A0DE-24445367BC16}" destId="{0FE337A3-A6D6-4B6C-9869-0802B9F3AE9E}" srcOrd="0" destOrd="0" presId="urn:microsoft.com/office/officeart/2005/8/layout/chevron1"/>
    <dgm:cxn modelId="{5A00BBF3-0369-4D69-BC69-AA3B0065F771}" type="presParOf" srcId="{488A9639-FC6F-4DDB-8080-BEFFC732F0D3}" destId="{3F2DE2ED-7CAB-49C2-A87C-704B042BC9DB}" srcOrd="0" destOrd="0" presId="urn:microsoft.com/office/officeart/2005/8/layout/chevron1"/>
    <dgm:cxn modelId="{E80ADB4B-387D-4EE3-BB89-F4A84FB24900}" type="presParOf" srcId="{488A9639-FC6F-4DDB-8080-BEFFC732F0D3}" destId="{4869F89E-BD2F-4775-939F-ADC83502B960}" srcOrd="1" destOrd="0" presId="urn:microsoft.com/office/officeart/2005/8/layout/chevron1"/>
    <dgm:cxn modelId="{97F7ADB0-CE9B-4AC6-9149-189759FBD088}" type="presParOf" srcId="{488A9639-FC6F-4DDB-8080-BEFFC732F0D3}" destId="{FE6FB541-59BB-4C2B-8C6B-0F3D48E00906}" srcOrd="2" destOrd="0" presId="urn:microsoft.com/office/officeart/2005/8/layout/chevron1"/>
    <dgm:cxn modelId="{4F19C2D7-4E3E-4C40-8FC0-1BFE00F2DCD9}" type="presParOf" srcId="{488A9639-FC6F-4DDB-8080-BEFFC732F0D3}" destId="{34BA2317-DF44-461C-AE00-44E9E016C33D}" srcOrd="3" destOrd="0" presId="urn:microsoft.com/office/officeart/2005/8/layout/chevron1"/>
    <dgm:cxn modelId="{626E70C6-6CEA-4709-BC35-D0E6868651B0}" type="presParOf" srcId="{488A9639-FC6F-4DDB-8080-BEFFC732F0D3}" destId="{0FE337A3-A6D6-4B6C-9869-0802B9F3AE9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A7605-27B6-4B5B-9DE9-CCF08C3E583D}" type="doc">
      <dgm:prSet loTypeId="urn:microsoft.com/office/officeart/2005/8/layout/chevron1" loCatId="process" qsTypeId="urn:microsoft.com/office/officeart/2005/8/quickstyle/simple1" qsCatId="simple" csTypeId="urn:microsoft.com/office/officeart/2005/8/colors/accent3_5" csCatId="accent3" phldr="1"/>
      <dgm:spPr/>
    </dgm:pt>
    <dgm:pt modelId="{496A187B-6D90-45FD-BCA2-F26700DA338D}">
      <dgm:prSet phldrT="[Texto]" phldr="1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s-MX" dirty="0"/>
        </a:p>
      </dgm:t>
    </dgm:pt>
    <dgm:pt modelId="{8EC1617B-89EA-4AA2-A056-3F055D972DCC}" type="parTrans" cxnId="{DEA0A205-FD7B-4AE8-AA03-8201E2793A70}">
      <dgm:prSet/>
      <dgm:spPr/>
      <dgm:t>
        <a:bodyPr/>
        <a:lstStyle/>
        <a:p>
          <a:endParaRPr lang="es-MX"/>
        </a:p>
      </dgm:t>
    </dgm:pt>
    <dgm:pt modelId="{9E1E6A6E-7C45-47A2-994E-1C60CF20658C}" type="sibTrans" cxnId="{DEA0A205-FD7B-4AE8-AA03-8201E2793A70}">
      <dgm:prSet/>
      <dgm:spPr/>
      <dgm:t>
        <a:bodyPr/>
        <a:lstStyle/>
        <a:p>
          <a:endParaRPr lang="es-MX"/>
        </a:p>
      </dgm:t>
    </dgm:pt>
    <dgm:pt modelId="{3B62AA88-C0DB-4D6C-A1CA-92221DA01CEF}">
      <dgm:prSet phldrT="[Texto]" phldr="1"/>
      <dgm:spPr>
        <a:blipFill rotWithShape="0">
          <a:blip xmlns:r="http://schemas.openxmlformats.org/officeDocument/2006/relationships" r:embed="rId2"/>
          <a:srcRect/>
          <a:stretch>
            <a:fillRect t="-25000" b="-25000"/>
          </a:stretch>
        </a:blipFill>
      </dgm:spPr>
      <dgm:t>
        <a:bodyPr/>
        <a:lstStyle/>
        <a:p>
          <a:endParaRPr lang="es-MX" dirty="0"/>
        </a:p>
      </dgm:t>
    </dgm:pt>
    <dgm:pt modelId="{674133DD-6E0F-4B29-8104-FDD759A52BF0}" type="parTrans" cxnId="{508C5EC6-3B6E-4179-9BD4-78486E1D5F1B}">
      <dgm:prSet/>
      <dgm:spPr/>
      <dgm:t>
        <a:bodyPr/>
        <a:lstStyle/>
        <a:p>
          <a:endParaRPr lang="es-MX"/>
        </a:p>
      </dgm:t>
    </dgm:pt>
    <dgm:pt modelId="{CE1AC463-885D-4C94-9832-681549293AC3}" type="sibTrans" cxnId="{508C5EC6-3B6E-4179-9BD4-78486E1D5F1B}">
      <dgm:prSet/>
      <dgm:spPr/>
      <dgm:t>
        <a:bodyPr/>
        <a:lstStyle/>
        <a:p>
          <a:endParaRPr lang="es-MX"/>
        </a:p>
      </dgm:t>
    </dgm:pt>
    <dgm:pt modelId="{4DE97CF6-E3DF-445E-A0DE-24445367BC16}">
      <dgm:prSet phldrT="[Texto]" phldr="1"/>
      <dgm:spPr>
        <a:blipFill rotWithShape="0">
          <a:blip xmlns:r="http://schemas.openxmlformats.org/officeDocument/2006/relationships" r:embed="rId3"/>
          <a:srcRect/>
          <a:stretch>
            <a:fillRect t="-10000" b="-10000"/>
          </a:stretch>
        </a:blipFill>
      </dgm:spPr>
      <dgm:t>
        <a:bodyPr/>
        <a:lstStyle/>
        <a:p>
          <a:endParaRPr lang="es-MX" dirty="0"/>
        </a:p>
      </dgm:t>
    </dgm:pt>
    <dgm:pt modelId="{83ED8B6D-B03E-409E-8521-B4E0923FBEA7}" type="parTrans" cxnId="{9DB45D33-FC56-466D-B422-D25C8C0009B2}">
      <dgm:prSet/>
      <dgm:spPr/>
      <dgm:t>
        <a:bodyPr/>
        <a:lstStyle/>
        <a:p>
          <a:endParaRPr lang="es-MX"/>
        </a:p>
      </dgm:t>
    </dgm:pt>
    <dgm:pt modelId="{23BF8FFF-EDDD-451E-9A58-4D5E6F490F57}" type="sibTrans" cxnId="{9DB45D33-FC56-466D-B422-D25C8C0009B2}">
      <dgm:prSet/>
      <dgm:spPr/>
      <dgm:t>
        <a:bodyPr/>
        <a:lstStyle/>
        <a:p>
          <a:endParaRPr lang="es-MX"/>
        </a:p>
      </dgm:t>
    </dgm:pt>
    <dgm:pt modelId="{488A9639-FC6F-4DDB-8080-BEFFC732F0D3}" type="pres">
      <dgm:prSet presAssocID="{36CA7605-27B6-4B5B-9DE9-CCF08C3E583D}" presName="Name0" presStyleCnt="0">
        <dgm:presLayoutVars>
          <dgm:dir/>
          <dgm:animLvl val="lvl"/>
          <dgm:resizeHandles val="exact"/>
        </dgm:presLayoutVars>
      </dgm:prSet>
      <dgm:spPr/>
    </dgm:pt>
    <dgm:pt modelId="{3F2DE2ED-7CAB-49C2-A87C-704B042BC9DB}" type="pres">
      <dgm:prSet presAssocID="{496A187B-6D90-45FD-BCA2-F26700DA338D}" presName="parTxOnly" presStyleLbl="node1" presStyleIdx="0" presStyleCnt="3" custScaleX="129354" custScaleY="1913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69F89E-BD2F-4775-939F-ADC83502B960}" type="pres">
      <dgm:prSet presAssocID="{9E1E6A6E-7C45-47A2-994E-1C60CF20658C}" presName="parTxOnlySpace" presStyleCnt="0"/>
      <dgm:spPr/>
    </dgm:pt>
    <dgm:pt modelId="{FE6FB541-59BB-4C2B-8C6B-0F3D48E00906}" type="pres">
      <dgm:prSet presAssocID="{3B62AA88-C0DB-4D6C-A1CA-92221DA01CEF}" presName="parTxOnly" presStyleLbl="node1" presStyleIdx="1" presStyleCnt="3" custScaleX="122477" custScaleY="1865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BA2317-DF44-461C-AE00-44E9E016C33D}" type="pres">
      <dgm:prSet presAssocID="{CE1AC463-885D-4C94-9832-681549293AC3}" presName="parTxOnlySpace" presStyleCnt="0"/>
      <dgm:spPr/>
    </dgm:pt>
    <dgm:pt modelId="{0FE337A3-A6D6-4B6C-9869-0802B9F3AE9E}" type="pres">
      <dgm:prSet presAssocID="{4DE97CF6-E3DF-445E-A0DE-24445367BC16}" presName="parTxOnly" presStyleLbl="node1" presStyleIdx="2" presStyleCnt="3" custScaleX="126781" custScaleY="1865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A8BCD64-0F5F-417C-9113-A52281ABDF27}" type="presOf" srcId="{3B62AA88-C0DB-4D6C-A1CA-92221DA01CEF}" destId="{FE6FB541-59BB-4C2B-8C6B-0F3D48E00906}" srcOrd="0" destOrd="0" presId="urn:microsoft.com/office/officeart/2005/8/layout/chevron1"/>
    <dgm:cxn modelId="{3FCC1BF3-88AB-4E69-BBCB-0D3DAC8584EA}" type="presOf" srcId="{36CA7605-27B6-4B5B-9DE9-CCF08C3E583D}" destId="{488A9639-FC6F-4DDB-8080-BEFFC732F0D3}" srcOrd="0" destOrd="0" presId="urn:microsoft.com/office/officeart/2005/8/layout/chevron1"/>
    <dgm:cxn modelId="{9DB45D33-FC56-466D-B422-D25C8C0009B2}" srcId="{36CA7605-27B6-4B5B-9DE9-CCF08C3E583D}" destId="{4DE97CF6-E3DF-445E-A0DE-24445367BC16}" srcOrd="2" destOrd="0" parTransId="{83ED8B6D-B03E-409E-8521-B4E0923FBEA7}" sibTransId="{23BF8FFF-EDDD-451E-9A58-4D5E6F490F57}"/>
    <dgm:cxn modelId="{DEA0A205-FD7B-4AE8-AA03-8201E2793A70}" srcId="{36CA7605-27B6-4B5B-9DE9-CCF08C3E583D}" destId="{496A187B-6D90-45FD-BCA2-F26700DA338D}" srcOrd="0" destOrd="0" parTransId="{8EC1617B-89EA-4AA2-A056-3F055D972DCC}" sibTransId="{9E1E6A6E-7C45-47A2-994E-1C60CF20658C}"/>
    <dgm:cxn modelId="{7F93D58C-C614-4881-95D5-9895243B4F1C}" type="presOf" srcId="{496A187B-6D90-45FD-BCA2-F26700DA338D}" destId="{3F2DE2ED-7CAB-49C2-A87C-704B042BC9DB}" srcOrd="0" destOrd="0" presId="urn:microsoft.com/office/officeart/2005/8/layout/chevron1"/>
    <dgm:cxn modelId="{508C5EC6-3B6E-4179-9BD4-78486E1D5F1B}" srcId="{36CA7605-27B6-4B5B-9DE9-CCF08C3E583D}" destId="{3B62AA88-C0DB-4D6C-A1CA-92221DA01CEF}" srcOrd="1" destOrd="0" parTransId="{674133DD-6E0F-4B29-8104-FDD759A52BF0}" sibTransId="{CE1AC463-885D-4C94-9832-681549293AC3}"/>
    <dgm:cxn modelId="{9AA9BE18-E833-465E-BADB-E09DDE32EBB9}" type="presOf" srcId="{4DE97CF6-E3DF-445E-A0DE-24445367BC16}" destId="{0FE337A3-A6D6-4B6C-9869-0802B9F3AE9E}" srcOrd="0" destOrd="0" presId="urn:microsoft.com/office/officeart/2005/8/layout/chevron1"/>
    <dgm:cxn modelId="{056B8C51-22C5-4C16-87EB-3954852B3F10}" type="presParOf" srcId="{488A9639-FC6F-4DDB-8080-BEFFC732F0D3}" destId="{3F2DE2ED-7CAB-49C2-A87C-704B042BC9DB}" srcOrd="0" destOrd="0" presId="urn:microsoft.com/office/officeart/2005/8/layout/chevron1"/>
    <dgm:cxn modelId="{01C082B3-2E13-4188-8023-77AF5B3A0B16}" type="presParOf" srcId="{488A9639-FC6F-4DDB-8080-BEFFC732F0D3}" destId="{4869F89E-BD2F-4775-939F-ADC83502B960}" srcOrd="1" destOrd="0" presId="urn:microsoft.com/office/officeart/2005/8/layout/chevron1"/>
    <dgm:cxn modelId="{16C29C41-D488-4F33-BC6B-7F5673E75DEA}" type="presParOf" srcId="{488A9639-FC6F-4DDB-8080-BEFFC732F0D3}" destId="{FE6FB541-59BB-4C2B-8C6B-0F3D48E00906}" srcOrd="2" destOrd="0" presId="urn:microsoft.com/office/officeart/2005/8/layout/chevron1"/>
    <dgm:cxn modelId="{64ACCCB6-EF66-4594-A40D-CC0E51388E9B}" type="presParOf" srcId="{488A9639-FC6F-4DDB-8080-BEFFC732F0D3}" destId="{34BA2317-DF44-461C-AE00-44E9E016C33D}" srcOrd="3" destOrd="0" presId="urn:microsoft.com/office/officeart/2005/8/layout/chevron1"/>
    <dgm:cxn modelId="{EB6FBE8D-662E-42AF-9215-28C04E28EDD5}" type="presParOf" srcId="{488A9639-FC6F-4DDB-8080-BEFFC732F0D3}" destId="{0FE337A3-A6D6-4B6C-9869-0802B9F3AE9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CA7605-27B6-4B5B-9DE9-CCF08C3E583D}" type="doc">
      <dgm:prSet loTypeId="urn:microsoft.com/office/officeart/2005/8/layout/chevron1" loCatId="process" qsTypeId="urn:microsoft.com/office/officeart/2005/8/quickstyle/simple1" qsCatId="simple" csTypeId="urn:microsoft.com/office/officeart/2005/8/colors/accent3_5" csCatId="accent3" phldr="1"/>
      <dgm:spPr/>
    </dgm:pt>
    <dgm:pt modelId="{496A187B-6D90-45FD-BCA2-F26700DA338D}">
      <dgm:prSet phldrT="[Texto]" phldr="1"/>
      <dgm:spPr>
        <a:blipFill rotWithShape="0">
          <a:blip xmlns:r="http://schemas.openxmlformats.org/officeDocument/2006/relationships" r:embed="rId1"/>
          <a:srcRect/>
          <a:stretch>
            <a:fillRect t="-9000" b="-9000"/>
          </a:stretch>
        </a:blipFill>
      </dgm:spPr>
      <dgm:t>
        <a:bodyPr/>
        <a:lstStyle/>
        <a:p>
          <a:endParaRPr lang="es-MX" dirty="0"/>
        </a:p>
      </dgm:t>
    </dgm:pt>
    <dgm:pt modelId="{8EC1617B-89EA-4AA2-A056-3F055D972DCC}" type="parTrans" cxnId="{DEA0A205-FD7B-4AE8-AA03-8201E2793A70}">
      <dgm:prSet/>
      <dgm:spPr/>
      <dgm:t>
        <a:bodyPr/>
        <a:lstStyle/>
        <a:p>
          <a:endParaRPr lang="es-MX"/>
        </a:p>
      </dgm:t>
    </dgm:pt>
    <dgm:pt modelId="{9E1E6A6E-7C45-47A2-994E-1C60CF20658C}" type="sibTrans" cxnId="{DEA0A205-FD7B-4AE8-AA03-8201E2793A70}">
      <dgm:prSet/>
      <dgm:spPr/>
      <dgm:t>
        <a:bodyPr/>
        <a:lstStyle/>
        <a:p>
          <a:endParaRPr lang="es-MX"/>
        </a:p>
      </dgm:t>
    </dgm:pt>
    <dgm:pt modelId="{3B62AA88-C0DB-4D6C-A1CA-92221DA01CEF}">
      <dgm:prSet phldrT="[Texto]" phldr="1"/>
      <dgm:spPr>
        <a:blipFill rotWithShape="0">
          <a:blip xmlns:r="http://schemas.openxmlformats.org/officeDocument/2006/relationships" r:embed="rId2"/>
          <a:srcRect/>
          <a:stretch>
            <a:fillRect l="-17000" r="-17000"/>
          </a:stretch>
        </a:blipFill>
      </dgm:spPr>
      <dgm:t>
        <a:bodyPr/>
        <a:lstStyle/>
        <a:p>
          <a:endParaRPr lang="es-MX" dirty="0"/>
        </a:p>
      </dgm:t>
    </dgm:pt>
    <dgm:pt modelId="{674133DD-6E0F-4B29-8104-FDD759A52BF0}" type="parTrans" cxnId="{508C5EC6-3B6E-4179-9BD4-78486E1D5F1B}">
      <dgm:prSet/>
      <dgm:spPr/>
      <dgm:t>
        <a:bodyPr/>
        <a:lstStyle/>
        <a:p>
          <a:endParaRPr lang="es-MX"/>
        </a:p>
      </dgm:t>
    </dgm:pt>
    <dgm:pt modelId="{CE1AC463-885D-4C94-9832-681549293AC3}" type="sibTrans" cxnId="{508C5EC6-3B6E-4179-9BD4-78486E1D5F1B}">
      <dgm:prSet/>
      <dgm:spPr/>
      <dgm:t>
        <a:bodyPr/>
        <a:lstStyle/>
        <a:p>
          <a:endParaRPr lang="es-MX"/>
        </a:p>
      </dgm:t>
    </dgm:pt>
    <dgm:pt modelId="{4DE97CF6-E3DF-445E-A0DE-24445367BC16}">
      <dgm:prSet phldrT="[Texto]" phldr="1"/>
      <dgm:spPr>
        <a:blipFill rotWithShape="0">
          <a:blip xmlns:r="http://schemas.openxmlformats.org/officeDocument/2006/relationships" r:embed="rId3"/>
          <a:srcRect/>
          <a:stretch>
            <a:fillRect l="-83000" r="-83000"/>
          </a:stretch>
        </a:blipFill>
      </dgm:spPr>
      <dgm:t>
        <a:bodyPr/>
        <a:lstStyle/>
        <a:p>
          <a:endParaRPr lang="es-MX" dirty="0"/>
        </a:p>
      </dgm:t>
    </dgm:pt>
    <dgm:pt modelId="{83ED8B6D-B03E-409E-8521-B4E0923FBEA7}" type="parTrans" cxnId="{9DB45D33-FC56-466D-B422-D25C8C0009B2}">
      <dgm:prSet/>
      <dgm:spPr/>
      <dgm:t>
        <a:bodyPr/>
        <a:lstStyle/>
        <a:p>
          <a:endParaRPr lang="es-MX"/>
        </a:p>
      </dgm:t>
    </dgm:pt>
    <dgm:pt modelId="{23BF8FFF-EDDD-451E-9A58-4D5E6F490F57}" type="sibTrans" cxnId="{9DB45D33-FC56-466D-B422-D25C8C0009B2}">
      <dgm:prSet/>
      <dgm:spPr/>
      <dgm:t>
        <a:bodyPr/>
        <a:lstStyle/>
        <a:p>
          <a:endParaRPr lang="es-MX"/>
        </a:p>
      </dgm:t>
    </dgm:pt>
    <dgm:pt modelId="{488A9639-FC6F-4DDB-8080-BEFFC732F0D3}" type="pres">
      <dgm:prSet presAssocID="{36CA7605-27B6-4B5B-9DE9-CCF08C3E583D}" presName="Name0" presStyleCnt="0">
        <dgm:presLayoutVars>
          <dgm:dir/>
          <dgm:animLvl val="lvl"/>
          <dgm:resizeHandles val="exact"/>
        </dgm:presLayoutVars>
      </dgm:prSet>
      <dgm:spPr/>
    </dgm:pt>
    <dgm:pt modelId="{3F2DE2ED-7CAB-49C2-A87C-704B042BC9DB}" type="pres">
      <dgm:prSet presAssocID="{496A187B-6D90-45FD-BCA2-F26700DA338D}" presName="parTxOnly" presStyleLbl="node1" presStyleIdx="0" presStyleCnt="3" custScaleX="129354" custScaleY="1913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69F89E-BD2F-4775-939F-ADC83502B960}" type="pres">
      <dgm:prSet presAssocID="{9E1E6A6E-7C45-47A2-994E-1C60CF20658C}" presName="parTxOnlySpace" presStyleCnt="0"/>
      <dgm:spPr/>
    </dgm:pt>
    <dgm:pt modelId="{FE6FB541-59BB-4C2B-8C6B-0F3D48E00906}" type="pres">
      <dgm:prSet presAssocID="{3B62AA88-C0DB-4D6C-A1CA-92221DA01CEF}" presName="parTxOnly" presStyleLbl="node1" presStyleIdx="1" presStyleCnt="3" custScaleX="122477" custScaleY="1865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BA2317-DF44-461C-AE00-44E9E016C33D}" type="pres">
      <dgm:prSet presAssocID="{CE1AC463-885D-4C94-9832-681549293AC3}" presName="parTxOnlySpace" presStyleCnt="0"/>
      <dgm:spPr/>
    </dgm:pt>
    <dgm:pt modelId="{0FE337A3-A6D6-4B6C-9869-0802B9F3AE9E}" type="pres">
      <dgm:prSet presAssocID="{4DE97CF6-E3DF-445E-A0DE-24445367BC16}" presName="parTxOnly" presStyleLbl="node1" presStyleIdx="2" presStyleCnt="3" custScaleX="129651" custScaleY="1865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DB45D33-FC56-466D-B422-D25C8C0009B2}" srcId="{36CA7605-27B6-4B5B-9DE9-CCF08C3E583D}" destId="{4DE97CF6-E3DF-445E-A0DE-24445367BC16}" srcOrd="2" destOrd="0" parTransId="{83ED8B6D-B03E-409E-8521-B4E0923FBEA7}" sibTransId="{23BF8FFF-EDDD-451E-9A58-4D5E6F490F57}"/>
    <dgm:cxn modelId="{DDFE0671-38B6-4BE8-9223-806332675157}" type="presOf" srcId="{36CA7605-27B6-4B5B-9DE9-CCF08C3E583D}" destId="{488A9639-FC6F-4DDB-8080-BEFFC732F0D3}" srcOrd="0" destOrd="0" presId="urn:microsoft.com/office/officeart/2005/8/layout/chevron1"/>
    <dgm:cxn modelId="{DEA0A205-FD7B-4AE8-AA03-8201E2793A70}" srcId="{36CA7605-27B6-4B5B-9DE9-CCF08C3E583D}" destId="{496A187B-6D90-45FD-BCA2-F26700DA338D}" srcOrd="0" destOrd="0" parTransId="{8EC1617B-89EA-4AA2-A056-3F055D972DCC}" sibTransId="{9E1E6A6E-7C45-47A2-994E-1C60CF20658C}"/>
    <dgm:cxn modelId="{DC51B80F-C74B-4011-AD46-10B5A238634F}" type="presOf" srcId="{496A187B-6D90-45FD-BCA2-F26700DA338D}" destId="{3F2DE2ED-7CAB-49C2-A87C-704B042BC9DB}" srcOrd="0" destOrd="0" presId="urn:microsoft.com/office/officeart/2005/8/layout/chevron1"/>
    <dgm:cxn modelId="{508C5EC6-3B6E-4179-9BD4-78486E1D5F1B}" srcId="{36CA7605-27B6-4B5B-9DE9-CCF08C3E583D}" destId="{3B62AA88-C0DB-4D6C-A1CA-92221DA01CEF}" srcOrd="1" destOrd="0" parTransId="{674133DD-6E0F-4B29-8104-FDD759A52BF0}" sibTransId="{CE1AC463-885D-4C94-9832-681549293AC3}"/>
    <dgm:cxn modelId="{35430B23-C916-4AFB-91AE-E0C7FA4B7222}" type="presOf" srcId="{3B62AA88-C0DB-4D6C-A1CA-92221DA01CEF}" destId="{FE6FB541-59BB-4C2B-8C6B-0F3D48E00906}" srcOrd="0" destOrd="0" presId="urn:microsoft.com/office/officeart/2005/8/layout/chevron1"/>
    <dgm:cxn modelId="{5B9E5BB8-2FCA-4D13-88E6-02D8C2108EF3}" type="presOf" srcId="{4DE97CF6-E3DF-445E-A0DE-24445367BC16}" destId="{0FE337A3-A6D6-4B6C-9869-0802B9F3AE9E}" srcOrd="0" destOrd="0" presId="urn:microsoft.com/office/officeart/2005/8/layout/chevron1"/>
    <dgm:cxn modelId="{2D05BC9F-7FA4-475F-A2FC-356E0BE40AAC}" type="presParOf" srcId="{488A9639-FC6F-4DDB-8080-BEFFC732F0D3}" destId="{3F2DE2ED-7CAB-49C2-A87C-704B042BC9DB}" srcOrd="0" destOrd="0" presId="urn:microsoft.com/office/officeart/2005/8/layout/chevron1"/>
    <dgm:cxn modelId="{0ED2DE4A-A85E-4332-9AF2-58B3A82F085E}" type="presParOf" srcId="{488A9639-FC6F-4DDB-8080-BEFFC732F0D3}" destId="{4869F89E-BD2F-4775-939F-ADC83502B960}" srcOrd="1" destOrd="0" presId="urn:microsoft.com/office/officeart/2005/8/layout/chevron1"/>
    <dgm:cxn modelId="{045A85CD-8BF1-43DB-91D4-F2137B4A091F}" type="presParOf" srcId="{488A9639-FC6F-4DDB-8080-BEFFC732F0D3}" destId="{FE6FB541-59BB-4C2B-8C6B-0F3D48E00906}" srcOrd="2" destOrd="0" presId="urn:microsoft.com/office/officeart/2005/8/layout/chevron1"/>
    <dgm:cxn modelId="{9B304DBE-99E5-4FF1-B39B-4732FAF5FEF0}" type="presParOf" srcId="{488A9639-FC6F-4DDB-8080-BEFFC732F0D3}" destId="{34BA2317-DF44-461C-AE00-44E9E016C33D}" srcOrd="3" destOrd="0" presId="urn:microsoft.com/office/officeart/2005/8/layout/chevron1"/>
    <dgm:cxn modelId="{A949F659-04BB-4192-8805-800A14D40992}" type="presParOf" srcId="{488A9639-FC6F-4DDB-8080-BEFFC732F0D3}" destId="{0FE337A3-A6D6-4B6C-9869-0802B9F3AE9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A7605-27B6-4B5B-9DE9-CCF08C3E583D}" type="doc">
      <dgm:prSet loTypeId="urn:microsoft.com/office/officeart/2005/8/layout/chevron1" loCatId="process" qsTypeId="urn:microsoft.com/office/officeart/2005/8/quickstyle/simple1" qsCatId="simple" csTypeId="urn:microsoft.com/office/officeart/2005/8/colors/accent3_5" csCatId="accent3" phldr="1"/>
      <dgm:spPr/>
    </dgm:pt>
    <dgm:pt modelId="{496A187B-6D90-45FD-BCA2-F26700DA338D}">
      <dgm:prSet phldrT="[Texto]" phldr="1"/>
      <dgm:spPr>
        <a:blipFill rotWithShape="0">
          <a:blip xmlns:r="http://schemas.openxmlformats.org/officeDocument/2006/relationships" r:embed="rId1"/>
          <a:srcRect/>
          <a:stretch>
            <a:fillRect l="-40000" r="-40000"/>
          </a:stretch>
        </a:blipFill>
      </dgm:spPr>
      <dgm:t>
        <a:bodyPr/>
        <a:lstStyle/>
        <a:p>
          <a:endParaRPr lang="es-MX" dirty="0"/>
        </a:p>
      </dgm:t>
    </dgm:pt>
    <dgm:pt modelId="{8EC1617B-89EA-4AA2-A056-3F055D972DCC}" type="parTrans" cxnId="{DEA0A205-FD7B-4AE8-AA03-8201E2793A70}">
      <dgm:prSet/>
      <dgm:spPr/>
      <dgm:t>
        <a:bodyPr/>
        <a:lstStyle/>
        <a:p>
          <a:endParaRPr lang="es-MX"/>
        </a:p>
      </dgm:t>
    </dgm:pt>
    <dgm:pt modelId="{9E1E6A6E-7C45-47A2-994E-1C60CF20658C}" type="sibTrans" cxnId="{DEA0A205-FD7B-4AE8-AA03-8201E2793A70}">
      <dgm:prSet/>
      <dgm:spPr/>
      <dgm:t>
        <a:bodyPr/>
        <a:lstStyle/>
        <a:p>
          <a:endParaRPr lang="es-MX"/>
        </a:p>
      </dgm:t>
    </dgm:pt>
    <dgm:pt modelId="{3B62AA88-C0DB-4D6C-A1CA-92221DA01CEF}">
      <dgm:prSet phldrT="[Texto]" phldr="1"/>
      <dgm:spPr>
        <a:blipFill rotWithShape="0">
          <a:blip xmlns:r="http://schemas.openxmlformats.org/officeDocument/2006/relationships" r:embed="rId2"/>
          <a:srcRect/>
          <a:stretch>
            <a:fillRect t="-2000" b="-2000"/>
          </a:stretch>
        </a:blipFill>
      </dgm:spPr>
      <dgm:t>
        <a:bodyPr/>
        <a:lstStyle/>
        <a:p>
          <a:endParaRPr lang="es-MX" dirty="0"/>
        </a:p>
      </dgm:t>
    </dgm:pt>
    <dgm:pt modelId="{674133DD-6E0F-4B29-8104-FDD759A52BF0}" type="parTrans" cxnId="{508C5EC6-3B6E-4179-9BD4-78486E1D5F1B}">
      <dgm:prSet/>
      <dgm:spPr/>
      <dgm:t>
        <a:bodyPr/>
        <a:lstStyle/>
        <a:p>
          <a:endParaRPr lang="es-MX"/>
        </a:p>
      </dgm:t>
    </dgm:pt>
    <dgm:pt modelId="{CE1AC463-885D-4C94-9832-681549293AC3}" type="sibTrans" cxnId="{508C5EC6-3B6E-4179-9BD4-78486E1D5F1B}">
      <dgm:prSet/>
      <dgm:spPr/>
      <dgm:t>
        <a:bodyPr/>
        <a:lstStyle/>
        <a:p>
          <a:endParaRPr lang="es-MX"/>
        </a:p>
      </dgm:t>
    </dgm:pt>
    <dgm:pt modelId="{4DE97CF6-E3DF-445E-A0DE-24445367BC16}">
      <dgm:prSet phldrT="[Texto]" phldr="1"/>
      <dgm:spPr>
        <a:blipFill rotWithShape="0">
          <a:blip xmlns:r="http://schemas.openxmlformats.org/officeDocument/2006/relationships" r:embed="rId3"/>
          <a:srcRect/>
          <a:stretch>
            <a:fillRect t="-26000" b="-26000"/>
          </a:stretch>
        </a:blipFill>
      </dgm:spPr>
      <dgm:t>
        <a:bodyPr/>
        <a:lstStyle/>
        <a:p>
          <a:endParaRPr lang="es-MX" dirty="0"/>
        </a:p>
      </dgm:t>
    </dgm:pt>
    <dgm:pt modelId="{83ED8B6D-B03E-409E-8521-B4E0923FBEA7}" type="parTrans" cxnId="{9DB45D33-FC56-466D-B422-D25C8C0009B2}">
      <dgm:prSet/>
      <dgm:spPr/>
      <dgm:t>
        <a:bodyPr/>
        <a:lstStyle/>
        <a:p>
          <a:endParaRPr lang="es-MX"/>
        </a:p>
      </dgm:t>
    </dgm:pt>
    <dgm:pt modelId="{23BF8FFF-EDDD-451E-9A58-4D5E6F490F57}" type="sibTrans" cxnId="{9DB45D33-FC56-466D-B422-D25C8C0009B2}">
      <dgm:prSet/>
      <dgm:spPr/>
      <dgm:t>
        <a:bodyPr/>
        <a:lstStyle/>
        <a:p>
          <a:endParaRPr lang="es-MX"/>
        </a:p>
      </dgm:t>
    </dgm:pt>
    <dgm:pt modelId="{488A9639-FC6F-4DDB-8080-BEFFC732F0D3}" type="pres">
      <dgm:prSet presAssocID="{36CA7605-27B6-4B5B-9DE9-CCF08C3E583D}" presName="Name0" presStyleCnt="0">
        <dgm:presLayoutVars>
          <dgm:dir/>
          <dgm:animLvl val="lvl"/>
          <dgm:resizeHandles val="exact"/>
        </dgm:presLayoutVars>
      </dgm:prSet>
      <dgm:spPr/>
    </dgm:pt>
    <dgm:pt modelId="{3F2DE2ED-7CAB-49C2-A87C-704B042BC9DB}" type="pres">
      <dgm:prSet presAssocID="{496A187B-6D90-45FD-BCA2-F26700DA338D}" presName="parTxOnly" presStyleLbl="node1" presStyleIdx="0" presStyleCnt="3" custScaleX="129354" custScaleY="1913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69F89E-BD2F-4775-939F-ADC83502B960}" type="pres">
      <dgm:prSet presAssocID="{9E1E6A6E-7C45-47A2-994E-1C60CF20658C}" presName="parTxOnlySpace" presStyleCnt="0"/>
      <dgm:spPr/>
    </dgm:pt>
    <dgm:pt modelId="{FE6FB541-59BB-4C2B-8C6B-0F3D48E00906}" type="pres">
      <dgm:prSet presAssocID="{3B62AA88-C0DB-4D6C-A1CA-92221DA01CEF}" presName="parTxOnly" presStyleLbl="node1" presStyleIdx="1" presStyleCnt="3" custScaleX="122477" custScaleY="1865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BA2317-DF44-461C-AE00-44E9E016C33D}" type="pres">
      <dgm:prSet presAssocID="{CE1AC463-885D-4C94-9832-681549293AC3}" presName="parTxOnlySpace" presStyleCnt="0"/>
      <dgm:spPr/>
    </dgm:pt>
    <dgm:pt modelId="{0FE337A3-A6D6-4B6C-9869-0802B9F3AE9E}" type="pres">
      <dgm:prSet presAssocID="{4DE97CF6-E3DF-445E-A0DE-24445367BC16}" presName="parTxOnly" presStyleLbl="node1" presStyleIdx="2" presStyleCnt="3" custScaleX="126781" custScaleY="1865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3880CF2-9D56-4140-91F8-5DDBA7C03227}" type="presOf" srcId="{36CA7605-27B6-4B5B-9DE9-CCF08C3E583D}" destId="{488A9639-FC6F-4DDB-8080-BEFFC732F0D3}" srcOrd="0" destOrd="0" presId="urn:microsoft.com/office/officeart/2005/8/layout/chevron1"/>
    <dgm:cxn modelId="{D1198219-171A-49DC-9F89-7F2E40F75908}" type="presOf" srcId="{3B62AA88-C0DB-4D6C-A1CA-92221DA01CEF}" destId="{FE6FB541-59BB-4C2B-8C6B-0F3D48E00906}" srcOrd="0" destOrd="0" presId="urn:microsoft.com/office/officeart/2005/8/layout/chevron1"/>
    <dgm:cxn modelId="{D68F8C0D-0204-4E9B-AD75-BF231894305F}" type="presOf" srcId="{496A187B-6D90-45FD-BCA2-F26700DA338D}" destId="{3F2DE2ED-7CAB-49C2-A87C-704B042BC9DB}" srcOrd="0" destOrd="0" presId="urn:microsoft.com/office/officeart/2005/8/layout/chevron1"/>
    <dgm:cxn modelId="{9DB45D33-FC56-466D-B422-D25C8C0009B2}" srcId="{36CA7605-27B6-4B5B-9DE9-CCF08C3E583D}" destId="{4DE97CF6-E3DF-445E-A0DE-24445367BC16}" srcOrd="2" destOrd="0" parTransId="{83ED8B6D-B03E-409E-8521-B4E0923FBEA7}" sibTransId="{23BF8FFF-EDDD-451E-9A58-4D5E6F490F57}"/>
    <dgm:cxn modelId="{DEA0A205-FD7B-4AE8-AA03-8201E2793A70}" srcId="{36CA7605-27B6-4B5B-9DE9-CCF08C3E583D}" destId="{496A187B-6D90-45FD-BCA2-F26700DA338D}" srcOrd="0" destOrd="0" parTransId="{8EC1617B-89EA-4AA2-A056-3F055D972DCC}" sibTransId="{9E1E6A6E-7C45-47A2-994E-1C60CF20658C}"/>
    <dgm:cxn modelId="{508C5EC6-3B6E-4179-9BD4-78486E1D5F1B}" srcId="{36CA7605-27B6-4B5B-9DE9-CCF08C3E583D}" destId="{3B62AA88-C0DB-4D6C-A1CA-92221DA01CEF}" srcOrd="1" destOrd="0" parTransId="{674133DD-6E0F-4B29-8104-FDD759A52BF0}" sibTransId="{CE1AC463-885D-4C94-9832-681549293AC3}"/>
    <dgm:cxn modelId="{8838057D-F55D-4062-AC41-6D60228F9B8B}" type="presOf" srcId="{4DE97CF6-E3DF-445E-A0DE-24445367BC16}" destId="{0FE337A3-A6D6-4B6C-9869-0802B9F3AE9E}" srcOrd="0" destOrd="0" presId="urn:microsoft.com/office/officeart/2005/8/layout/chevron1"/>
    <dgm:cxn modelId="{91DE75C7-9D55-4A6E-A8C4-B39DCF021EF2}" type="presParOf" srcId="{488A9639-FC6F-4DDB-8080-BEFFC732F0D3}" destId="{3F2DE2ED-7CAB-49C2-A87C-704B042BC9DB}" srcOrd="0" destOrd="0" presId="urn:microsoft.com/office/officeart/2005/8/layout/chevron1"/>
    <dgm:cxn modelId="{2F08B390-D211-43AA-A7F3-2D00887A0786}" type="presParOf" srcId="{488A9639-FC6F-4DDB-8080-BEFFC732F0D3}" destId="{4869F89E-BD2F-4775-939F-ADC83502B960}" srcOrd="1" destOrd="0" presId="urn:microsoft.com/office/officeart/2005/8/layout/chevron1"/>
    <dgm:cxn modelId="{9892A08D-7EEC-4E7A-90C9-FEEF095A4B8A}" type="presParOf" srcId="{488A9639-FC6F-4DDB-8080-BEFFC732F0D3}" destId="{FE6FB541-59BB-4C2B-8C6B-0F3D48E00906}" srcOrd="2" destOrd="0" presId="urn:microsoft.com/office/officeart/2005/8/layout/chevron1"/>
    <dgm:cxn modelId="{4A97BC6E-BF5E-4EDD-BBCE-0FC9EBA31D4B}" type="presParOf" srcId="{488A9639-FC6F-4DDB-8080-BEFFC732F0D3}" destId="{34BA2317-DF44-461C-AE00-44E9E016C33D}" srcOrd="3" destOrd="0" presId="urn:microsoft.com/office/officeart/2005/8/layout/chevron1"/>
    <dgm:cxn modelId="{3867E37D-37EB-4832-A14C-5D85BD2CC140}" type="presParOf" srcId="{488A9639-FC6F-4DDB-8080-BEFFC732F0D3}" destId="{0FE337A3-A6D6-4B6C-9869-0802B9F3AE9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CA7605-27B6-4B5B-9DE9-CCF08C3E583D}" type="doc">
      <dgm:prSet loTypeId="urn:microsoft.com/office/officeart/2005/8/layout/chevron1" loCatId="process" qsTypeId="urn:microsoft.com/office/officeart/2005/8/quickstyle/simple1" qsCatId="simple" csTypeId="urn:microsoft.com/office/officeart/2005/8/colors/accent3_5" csCatId="accent3" phldr="1"/>
      <dgm:spPr/>
    </dgm:pt>
    <dgm:pt modelId="{496A187B-6D90-45FD-BCA2-F26700DA338D}">
      <dgm:prSet phldrT="[Texto]" phldr="1"/>
      <dgm:spPr>
        <a:blipFill rotWithShape="0">
          <a:blip xmlns:r="http://schemas.openxmlformats.org/officeDocument/2006/relationships" r:embed="rId1"/>
          <a:srcRect/>
          <a:stretch>
            <a:fillRect l="-7000" r="-7000"/>
          </a:stretch>
        </a:blipFill>
      </dgm:spPr>
      <dgm:t>
        <a:bodyPr/>
        <a:lstStyle/>
        <a:p>
          <a:endParaRPr lang="es-MX" dirty="0"/>
        </a:p>
      </dgm:t>
    </dgm:pt>
    <dgm:pt modelId="{8EC1617B-89EA-4AA2-A056-3F055D972DCC}" type="parTrans" cxnId="{DEA0A205-FD7B-4AE8-AA03-8201E2793A70}">
      <dgm:prSet/>
      <dgm:spPr/>
      <dgm:t>
        <a:bodyPr/>
        <a:lstStyle/>
        <a:p>
          <a:endParaRPr lang="es-MX"/>
        </a:p>
      </dgm:t>
    </dgm:pt>
    <dgm:pt modelId="{9E1E6A6E-7C45-47A2-994E-1C60CF20658C}" type="sibTrans" cxnId="{DEA0A205-FD7B-4AE8-AA03-8201E2793A70}">
      <dgm:prSet/>
      <dgm:spPr/>
      <dgm:t>
        <a:bodyPr/>
        <a:lstStyle/>
        <a:p>
          <a:endParaRPr lang="es-MX"/>
        </a:p>
      </dgm:t>
    </dgm:pt>
    <dgm:pt modelId="{3B62AA88-C0DB-4D6C-A1CA-92221DA01CEF}">
      <dgm:prSet phldrT="[Texto]" phldr="1"/>
      <dgm:spPr>
        <a:blipFill rotWithShape="0">
          <a:blip xmlns:r="http://schemas.openxmlformats.org/officeDocument/2006/relationships" r:embed="rId2"/>
          <a:srcRect/>
          <a:stretch>
            <a:fillRect l="-11000" r="-11000"/>
          </a:stretch>
        </a:blipFill>
      </dgm:spPr>
      <dgm:t>
        <a:bodyPr/>
        <a:lstStyle/>
        <a:p>
          <a:endParaRPr lang="es-MX" dirty="0"/>
        </a:p>
      </dgm:t>
    </dgm:pt>
    <dgm:pt modelId="{674133DD-6E0F-4B29-8104-FDD759A52BF0}" type="parTrans" cxnId="{508C5EC6-3B6E-4179-9BD4-78486E1D5F1B}">
      <dgm:prSet/>
      <dgm:spPr/>
      <dgm:t>
        <a:bodyPr/>
        <a:lstStyle/>
        <a:p>
          <a:endParaRPr lang="es-MX"/>
        </a:p>
      </dgm:t>
    </dgm:pt>
    <dgm:pt modelId="{CE1AC463-885D-4C94-9832-681549293AC3}" type="sibTrans" cxnId="{508C5EC6-3B6E-4179-9BD4-78486E1D5F1B}">
      <dgm:prSet/>
      <dgm:spPr/>
      <dgm:t>
        <a:bodyPr/>
        <a:lstStyle/>
        <a:p>
          <a:endParaRPr lang="es-MX"/>
        </a:p>
      </dgm:t>
    </dgm:pt>
    <dgm:pt modelId="{4DE97CF6-E3DF-445E-A0DE-24445367BC16}">
      <dgm:prSet phldrT="[Texto]" phldr="1"/>
      <dgm:spPr>
        <a:blipFill rotWithShape="0">
          <a:blip xmlns:r="http://schemas.openxmlformats.org/officeDocument/2006/relationships" r:embed="rId3"/>
          <a:srcRect/>
          <a:stretch>
            <a:fillRect t="-17000" b="-17000"/>
          </a:stretch>
        </a:blipFill>
      </dgm:spPr>
      <dgm:t>
        <a:bodyPr/>
        <a:lstStyle/>
        <a:p>
          <a:endParaRPr lang="es-MX" dirty="0"/>
        </a:p>
      </dgm:t>
    </dgm:pt>
    <dgm:pt modelId="{83ED8B6D-B03E-409E-8521-B4E0923FBEA7}" type="parTrans" cxnId="{9DB45D33-FC56-466D-B422-D25C8C0009B2}">
      <dgm:prSet/>
      <dgm:spPr/>
      <dgm:t>
        <a:bodyPr/>
        <a:lstStyle/>
        <a:p>
          <a:endParaRPr lang="es-MX"/>
        </a:p>
      </dgm:t>
    </dgm:pt>
    <dgm:pt modelId="{23BF8FFF-EDDD-451E-9A58-4D5E6F490F57}" type="sibTrans" cxnId="{9DB45D33-FC56-466D-B422-D25C8C0009B2}">
      <dgm:prSet/>
      <dgm:spPr/>
      <dgm:t>
        <a:bodyPr/>
        <a:lstStyle/>
        <a:p>
          <a:endParaRPr lang="es-MX"/>
        </a:p>
      </dgm:t>
    </dgm:pt>
    <dgm:pt modelId="{488A9639-FC6F-4DDB-8080-BEFFC732F0D3}" type="pres">
      <dgm:prSet presAssocID="{36CA7605-27B6-4B5B-9DE9-CCF08C3E583D}" presName="Name0" presStyleCnt="0">
        <dgm:presLayoutVars>
          <dgm:dir/>
          <dgm:animLvl val="lvl"/>
          <dgm:resizeHandles val="exact"/>
        </dgm:presLayoutVars>
      </dgm:prSet>
      <dgm:spPr/>
    </dgm:pt>
    <dgm:pt modelId="{3F2DE2ED-7CAB-49C2-A87C-704B042BC9DB}" type="pres">
      <dgm:prSet presAssocID="{496A187B-6D90-45FD-BCA2-F26700DA338D}" presName="parTxOnly" presStyleLbl="node1" presStyleIdx="0" presStyleCnt="3" custScaleX="129354" custScaleY="1913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69F89E-BD2F-4775-939F-ADC83502B960}" type="pres">
      <dgm:prSet presAssocID="{9E1E6A6E-7C45-47A2-994E-1C60CF20658C}" presName="parTxOnlySpace" presStyleCnt="0"/>
      <dgm:spPr/>
    </dgm:pt>
    <dgm:pt modelId="{FE6FB541-59BB-4C2B-8C6B-0F3D48E00906}" type="pres">
      <dgm:prSet presAssocID="{3B62AA88-C0DB-4D6C-A1CA-92221DA01CEF}" presName="parTxOnly" presStyleLbl="node1" presStyleIdx="1" presStyleCnt="3" custScaleX="122477" custScaleY="1865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BA2317-DF44-461C-AE00-44E9E016C33D}" type="pres">
      <dgm:prSet presAssocID="{CE1AC463-885D-4C94-9832-681549293AC3}" presName="parTxOnlySpace" presStyleCnt="0"/>
      <dgm:spPr/>
    </dgm:pt>
    <dgm:pt modelId="{0FE337A3-A6D6-4B6C-9869-0802B9F3AE9E}" type="pres">
      <dgm:prSet presAssocID="{4DE97CF6-E3DF-445E-A0DE-24445367BC16}" presName="parTxOnly" presStyleLbl="node1" presStyleIdx="2" presStyleCnt="3" custScaleX="126781" custScaleY="1865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BF60147-2EA2-4CDA-8436-BBC30AE513B8}" type="presOf" srcId="{3B62AA88-C0DB-4D6C-A1CA-92221DA01CEF}" destId="{FE6FB541-59BB-4C2B-8C6B-0F3D48E00906}" srcOrd="0" destOrd="0" presId="urn:microsoft.com/office/officeart/2005/8/layout/chevron1"/>
    <dgm:cxn modelId="{1A710278-85AE-46FB-9BF9-0016E8120991}" type="presOf" srcId="{496A187B-6D90-45FD-BCA2-F26700DA338D}" destId="{3F2DE2ED-7CAB-49C2-A87C-704B042BC9DB}" srcOrd="0" destOrd="0" presId="urn:microsoft.com/office/officeart/2005/8/layout/chevron1"/>
    <dgm:cxn modelId="{9DB45D33-FC56-466D-B422-D25C8C0009B2}" srcId="{36CA7605-27B6-4B5B-9DE9-CCF08C3E583D}" destId="{4DE97CF6-E3DF-445E-A0DE-24445367BC16}" srcOrd="2" destOrd="0" parTransId="{83ED8B6D-B03E-409E-8521-B4E0923FBEA7}" sibTransId="{23BF8FFF-EDDD-451E-9A58-4D5E6F490F57}"/>
    <dgm:cxn modelId="{E530D513-2973-4E33-A5D4-10F7AB1AB93C}" type="presOf" srcId="{4DE97CF6-E3DF-445E-A0DE-24445367BC16}" destId="{0FE337A3-A6D6-4B6C-9869-0802B9F3AE9E}" srcOrd="0" destOrd="0" presId="urn:microsoft.com/office/officeart/2005/8/layout/chevron1"/>
    <dgm:cxn modelId="{DEA0A205-FD7B-4AE8-AA03-8201E2793A70}" srcId="{36CA7605-27B6-4B5B-9DE9-CCF08C3E583D}" destId="{496A187B-6D90-45FD-BCA2-F26700DA338D}" srcOrd="0" destOrd="0" parTransId="{8EC1617B-89EA-4AA2-A056-3F055D972DCC}" sibTransId="{9E1E6A6E-7C45-47A2-994E-1C60CF20658C}"/>
    <dgm:cxn modelId="{95E9CA49-FB70-468D-B2DC-9F218E08450E}" type="presOf" srcId="{36CA7605-27B6-4B5B-9DE9-CCF08C3E583D}" destId="{488A9639-FC6F-4DDB-8080-BEFFC732F0D3}" srcOrd="0" destOrd="0" presId="urn:microsoft.com/office/officeart/2005/8/layout/chevron1"/>
    <dgm:cxn modelId="{508C5EC6-3B6E-4179-9BD4-78486E1D5F1B}" srcId="{36CA7605-27B6-4B5B-9DE9-CCF08C3E583D}" destId="{3B62AA88-C0DB-4D6C-A1CA-92221DA01CEF}" srcOrd="1" destOrd="0" parTransId="{674133DD-6E0F-4B29-8104-FDD759A52BF0}" sibTransId="{CE1AC463-885D-4C94-9832-681549293AC3}"/>
    <dgm:cxn modelId="{25B44B97-50AF-45DE-9D54-64CFF7FEA5EF}" type="presParOf" srcId="{488A9639-FC6F-4DDB-8080-BEFFC732F0D3}" destId="{3F2DE2ED-7CAB-49C2-A87C-704B042BC9DB}" srcOrd="0" destOrd="0" presId="urn:microsoft.com/office/officeart/2005/8/layout/chevron1"/>
    <dgm:cxn modelId="{2E22E399-6882-4A60-BA80-3183A1919AD3}" type="presParOf" srcId="{488A9639-FC6F-4DDB-8080-BEFFC732F0D3}" destId="{4869F89E-BD2F-4775-939F-ADC83502B960}" srcOrd="1" destOrd="0" presId="urn:microsoft.com/office/officeart/2005/8/layout/chevron1"/>
    <dgm:cxn modelId="{29615588-07F8-4A5A-8DB9-A06C8F48884E}" type="presParOf" srcId="{488A9639-FC6F-4DDB-8080-BEFFC732F0D3}" destId="{FE6FB541-59BB-4C2B-8C6B-0F3D48E00906}" srcOrd="2" destOrd="0" presId="urn:microsoft.com/office/officeart/2005/8/layout/chevron1"/>
    <dgm:cxn modelId="{0805AE33-3C7D-4EE8-B30C-642740D00906}" type="presParOf" srcId="{488A9639-FC6F-4DDB-8080-BEFFC732F0D3}" destId="{34BA2317-DF44-461C-AE00-44E9E016C33D}" srcOrd="3" destOrd="0" presId="urn:microsoft.com/office/officeart/2005/8/layout/chevron1"/>
    <dgm:cxn modelId="{76D2B52D-C30F-480C-97D2-D4A64A155279}" type="presParOf" srcId="{488A9639-FC6F-4DDB-8080-BEFFC732F0D3}" destId="{0FE337A3-A6D6-4B6C-9869-0802B9F3AE9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CA7605-27B6-4B5B-9DE9-CCF08C3E583D}" type="doc">
      <dgm:prSet loTypeId="urn:microsoft.com/office/officeart/2005/8/layout/chevron1" loCatId="process" qsTypeId="urn:microsoft.com/office/officeart/2005/8/quickstyle/simple1" qsCatId="simple" csTypeId="urn:microsoft.com/office/officeart/2005/8/colors/accent3_5" csCatId="accent3" phldr="1"/>
      <dgm:spPr/>
    </dgm:pt>
    <dgm:pt modelId="{496A187B-6D90-45FD-BCA2-F26700DA338D}">
      <dgm:prSet phldrT="[Texto]" phldr="1"/>
      <dgm:spPr>
        <a:blipFill rotWithShape="0">
          <a:blip xmlns:r="http://schemas.openxmlformats.org/officeDocument/2006/relationships" r:embed="rId1"/>
          <a:srcRect/>
          <a:stretch>
            <a:fillRect l="-7000" r="-7000"/>
          </a:stretch>
        </a:blipFill>
      </dgm:spPr>
      <dgm:t>
        <a:bodyPr/>
        <a:lstStyle/>
        <a:p>
          <a:endParaRPr lang="es-MX" dirty="0"/>
        </a:p>
      </dgm:t>
    </dgm:pt>
    <dgm:pt modelId="{8EC1617B-89EA-4AA2-A056-3F055D972DCC}" type="parTrans" cxnId="{DEA0A205-FD7B-4AE8-AA03-8201E2793A70}">
      <dgm:prSet/>
      <dgm:spPr/>
      <dgm:t>
        <a:bodyPr/>
        <a:lstStyle/>
        <a:p>
          <a:endParaRPr lang="es-MX"/>
        </a:p>
      </dgm:t>
    </dgm:pt>
    <dgm:pt modelId="{9E1E6A6E-7C45-47A2-994E-1C60CF20658C}" type="sibTrans" cxnId="{DEA0A205-FD7B-4AE8-AA03-8201E2793A70}">
      <dgm:prSet/>
      <dgm:spPr/>
      <dgm:t>
        <a:bodyPr/>
        <a:lstStyle/>
        <a:p>
          <a:endParaRPr lang="es-MX"/>
        </a:p>
      </dgm:t>
    </dgm:pt>
    <dgm:pt modelId="{488A9639-FC6F-4DDB-8080-BEFFC732F0D3}" type="pres">
      <dgm:prSet presAssocID="{36CA7605-27B6-4B5B-9DE9-CCF08C3E583D}" presName="Name0" presStyleCnt="0">
        <dgm:presLayoutVars>
          <dgm:dir/>
          <dgm:animLvl val="lvl"/>
          <dgm:resizeHandles val="exact"/>
        </dgm:presLayoutVars>
      </dgm:prSet>
      <dgm:spPr/>
    </dgm:pt>
    <dgm:pt modelId="{3F2DE2ED-7CAB-49C2-A87C-704B042BC9DB}" type="pres">
      <dgm:prSet presAssocID="{496A187B-6D90-45FD-BCA2-F26700DA338D}" presName="parTxOnly" presStyleLbl="node1" presStyleIdx="0" presStyleCnt="1" custScaleX="129354" custScaleY="1913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EA0A205-FD7B-4AE8-AA03-8201E2793A70}" srcId="{36CA7605-27B6-4B5B-9DE9-CCF08C3E583D}" destId="{496A187B-6D90-45FD-BCA2-F26700DA338D}" srcOrd="0" destOrd="0" parTransId="{8EC1617B-89EA-4AA2-A056-3F055D972DCC}" sibTransId="{9E1E6A6E-7C45-47A2-994E-1C60CF20658C}"/>
    <dgm:cxn modelId="{F623BF6D-2F0F-4385-BC2D-72E1769D6982}" type="presOf" srcId="{36CA7605-27B6-4B5B-9DE9-CCF08C3E583D}" destId="{488A9639-FC6F-4DDB-8080-BEFFC732F0D3}" srcOrd="0" destOrd="0" presId="urn:microsoft.com/office/officeart/2005/8/layout/chevron1"/>
    <dgm:cxn modelId="{102C0471-1581-4D68-8988-B5AE980E2353}" type="presOf" srcId="{496A187B-6D90-45FD-BCA2-F26700DA338D}" destId="{3F2DE2ED-7CAB-49C2-A87C-704B042BC9DB}" srcOrd="0" destOrd="0" presId="urn:microsoft.com/office/officeart/2005/8/layout/chevron1"/>
    <dgm:cxn modelId="{C4F4C156-570D-4640-BED7-1B72E96A923C}" type="presParOf" srcId="{488A9639-FC6F-4DDB-8080-BEFFC732F0D3}" destId="{3F2DE2ED-7CAB-49C2-A87C-704B042BC9D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DE2ED-7CAB-49C2-A87C-704B042BC9DB}">
      <dsp:nvSpPr>
        <dsp:cNvPr id="0" name=""/>
        <dsp:cNvSpPr/>
      </dsp:nvSpPr>
      <dsp:spPr>
        <a:xfrm>
          <a:off x="904" y="537896"/>
          <a:ext cx="4102957" cy="2427429"/>
        </a:xfrm>
        <a:prstGeom prst="chevron">
          <a:avLst/>
        </a:prstGeom>
        <a:blipFill rotWithShape="0">
          <a:blip xmlns:r="http://schemas.openxmlformats.org/officeDocument/2006/relationships" r:embed="rId1"/>
          <a:srcRect/>
          <a:stretch>
            <a:fillRect t="-26000" b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54674" rIns="54674" bIns="5467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100" kern="1200" dirty="0"/>
        </a:p>
      </dsp:txBody>
      <dsp:txXfrm>
        <a:off x="1214619" y="537896"/>
        <a:ext cx="1675528" cy="2427429"/>
      </dsp:txXfrm>
    </dsp:sp>
    <dsp:sp modelId="{FE6FB541-59BB-4C2B-8C6B-0F3D48E00906}">
      <dsp:nvSpPr>
        <dsp:cNvPr id="0" name=""/>
        <dsp:cNvSpPr/>
      </dsp:nvSpPr>
      <dsp:spPr>
        <a:xfrm>
          <a:off x="3786672" y="571949"/>
          <a:ext cx="3884826" cy="2359322"/>
        </a:xfrm>
        <a:prstGeom prst="chevron">
          <a:avLst/>
        </a:prstGeom>
        <a:blipFill rotWithShape="0">
          <a:blip xmlns:r="http://schemas.openxmlformats.org/officeDocument/2006/relationships" r:embed="rId2"/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3700" kern="1200" dirty="0"/>
        </a:p>
      </dsp:txBody>
      <dsp:txXfrm>
        <a:off x="4966333" y="571949"/>
        <a:ext cx="1525504" cy="2359322"/>
      </dsp:txXfrm>
    </dsp:sp>
    <dsp:sp modelId="{0FE337A3-A6D6-4B6C-9869-0802B9F3AE9E}">
      <dsp:nvSpPr>
        <dsp:cNvPr id="0" name=""/>
        <dsp:cNvSpPr/>
      </dsp:nvSpPr>
      <dsp:spPr>
        <a:xfrm>
          <a:off x="7354311" y="567997"/>
          <a:ext cx="4021344" cy="2367226"/>
        </a:xfrm>
        <a:prstGeom prst="chevron">
          <a:avLst/>
        </a:prstGeom>
        <a:blipFill rotWithShape="0">
          <a:blip xmlns:r="http://schemas.openxmlformats.org/officeDocument/2006/relationships" r:embed="rId3"/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0" kern="1200" dirty="0"/>
        </a:p>
      </dsp:txBody>
      <dsp:txXfrm>
        <a:off x="8537924" y="567997"/>
        <a:ext cx="1654118" cy="2367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DE2ED-7CAB-49C2-A87C-704B042BC9DB}">
      <dsp:nvSpPr>
        <dsp:cNvPr id="0" name=""/>
        <dsp:cNvSpPr/>
      </dsp:nvSpPr>
      <dsp:spPr>
        <a:xfrm>
          <a:off x="5587" y="548524"/>
          <a:ext cx="4067028" cy="2406172"/>
        </a:xfrm>
        <a:prstGeom prst="chevron">
          <a:avLst/>
        </a:prstGeom>
        <a:blipFill rotWithShape="0">
          <a:blip xmlns:r="http://schemas.openxmlformats.org/officeDocument/2006/relationships" r:embed="rId1"/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0" kern="1200" dirty="0"/>
        </a:p>
      </dsp:txBody>
      <dsp:txXfrm>
        <a:off x="1208673" y="548524"/>
        <a:ext cx="1660856" cy="2406172"/>
      </dsp:txXfrm>
    </dsp:sp>
    <dsp:sp modelId="{FE6FB541-59BB-4C2B-8C6B-0F3D48E00906}">
      <dsp:nvSpPr>
        <dsp:cNvPr id="0" name=""/>
        <dsp:cNvSpPr/>
      </dsp:nvSpPr>
      <dsp:spPr>
        <a:xfrm>
          <a:off x="3758206" y="578362"/>
          <a:ext cx="3850808" cy="2346497"/>
        </a:xfrm>
        <a:prstGeom prst="chevron">
          <a:avLst/>
        </a:prstGeom>
        <a:blipFill rotWithShape="0">
          <a:blip xmlns:r="http://schemas.openxmlformats.org/officeDocument/2006/relationships" r:embed="rId2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3600" kern="1200" dirty="0"/>
        </a:p>
      </dsp:txBody>
      <dsp:txXfrm>
        <a:off x="4931455" y="578362"/>
        <a:ext cx="1504311" cy="2346497"/>
      </dsp:txXfrm>
    </dsp:sp>
    <dsp:sp modelId="{0FE337A3-A6D6-4B6C-9869-0802B9F3AE9E}">
      <dsp:nvSpPr>
        <dsp:cNvPr id="0" name=""/>
        <dsp:cNvSpPr/>
      </dsp:nvSpPr>
      <dsp:spPr>
        <a:xfrm>
          <a:off x="7294604" y="578362"/>
          <a:ext cx="4076366" cy="2346497"/>
        </a:xfrm>
        <a:prstGeom prst="chevron">
          <a:avLst/>
        </a:prstGeom>
        <a:blipFill rotWithShape="0">
          <a:blip xmlns:r="http://schemas.openxmlformats.org/officeDocument/2006/relationships" r:embed="rId3"/>
          <a:srcRect/>
          <a:stretch>
            <a:fillRect l="-83000" r="-8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200" kern="1200" dirty="0"/>
        </a:p>
      </dsp:txBody>
      <dsp:txXfrm>
        <a:off x="8467853" y="578362"/>
        <a:ext cx="1729869" cy="23464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DE2ED-7CAB-49C2-A87C-704B042BC9DB}">
      <dsp:nvSpPr>
        <dsp:cNvPr id="0" name=""/>
        <dsp:cNvSpPr/>
      </dsp:nvSpPr>
      <dsp:spPr>
        <a:xfrm>
          <a:off x="904" y="537896"/>
          <a:ext cx="4102957" cy="2427429"/>
        </a:xfrm>
        <a:prstGeom prst="chevron">
          <a:avLst/>
        </a:prstGeom>
        <a:blipFill rotWithShape="0">
          <a:blip xmlns:r="http://schemas.openxmlformats.org/officeDocument/2006/relationships" r:embed="rId1"/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54674" rIns="54674" bIns="5467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100" kern="1200" dirty="0"/>
        </a:p>
      </dsp:txBody>
      <dsp:txXfrm>
        <a:off x="1214619" y="537896"/>
        <a:ext cx="1675528" cy="2427429"/>
      </dsp:txXfrm>
    </dsp:sp>
    <dsp:sp modelId="{FE6FB541-59BB-4C2B-8C6B-0F3D48E00906}">
      <dsp:nvSpPr>
        <dsp:cNvPr id="0" name=""/>
        <dsp:cNvSpPr/>
      </dsp:nvSpPr>
      <dsp:spPr>
        <a:xfrm>
          <a:off x="3786672" y="567997"/>
          <a:ext cx="3884826" cy="2367226"/>
        </a:xfrm>
        <a:prstGeom prst="chevron">
          <a:avLst/>
        </a:prstGeom>
        <a:blipFill rotWithShape="0">
          <a:blip xmlns:r="http://schemas.openxmlformats.org/officeDocument/2006/relationships" r:embed="rId2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3700" kern="1200" dirty="0"/>
        </a:p>
      </dsp:txBody>
      <dsp:txXfrm>
        <a:off x="4970285" y="567997"/>
        <a:ext cx="1517600" cy="2367226"/>
      </dsp:txXfrm>
    </dsp:sp>
    <dsp:sp modelId="{0FE337A3-A6D6-4B6C-9869-0802B9F3AE9E}">
      <dsp:nvSpPr>
        <dsp:cNvPr id="0" name=""/>
        <dsp:cNvSpPr/>
      </dsp:nvSpPr>
      <dsp:spPr>
        <a:xfrm>
          <a:off x="7354311" y="567997"/>
          <a:ext cx="4021344" cy="2367226"/>
        </a:xfrm>
        <a:prstGeom prst="chevron">
          <a:avLst/>
        </a:prstGeom>
        <a:blipFill rotWithShape="0">
          <a:blip xmlns:r="http://schemas.openxmlformats.org/officeDocument/2006/relationships" r:embed="rId3"/>
          <a:srcRect/>
          <a:stretch>
            <a:fillRect t="-26000" b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0" kern="1200" dirty="0"/>
        </a:p>
      </dsp:txBody>
      <dsp:txXfrm>
        <a:off x="8537924" y="567997"/>
        <a:ext cx="1654118" cy="23672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DE2ED-7CAB-49C2-A87C-704B042BC9DB}">
      <dsp:nvSpPr>
        <dsp:cNvPr id="0" name=""/>
        <dsp:cNvSpPr/>
      </dsp:nvSpPr>
      <dsp:spPr>
        <a:xfrm>
          <a:off x="904" y="537896"/>
          <a:ext cx="4102957" cy="2427429"/>
        </a:xfrm>
        <a:prstGeom prst="chevron">
          <a:avLst/>
        </a:prstGeom>
        <a:blipFill rotWithShape="0">
          <a:blip xmlns:r="http://schemas.openxmlformats.org/officeDocument/2006/relationships" r:embed="rId1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54674" rIns="54674" bIns="5467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100" kern="1200" dirty="0"/>
        </a:p>
      </dsp:txBody>
      <dsp:txXfrm>
        <a:off x="1214619" y="537896"/>
        <a:ext cx="1675528" cy="2427429"/>
      </dsp:txXfrm>
    </dsp:sp>
    <dsp:sp modelId="{FE6FB541-59BB-4C2B-8C6B-0F3D48E00906}">
      <dsp:nvSpPr>
        <dsp:cNvPr id="0" name=""/>
        <dsp:cNvSpPr/>
      </dsp:nvSpPr>
      <dsp:spPr>
        <a:xfrm>
          <a:off x="3786672" y="567997"/>
          <a:ext cx="3884826" cy="2367226"/>
        </a:xfrm>
        <a:prstGeom prst="chevron">
          <a:avLst/>
        </a:prstGeom>
        <a:blipFill rotWithShape="0">
          <a:blip xmlns:r="http://schemas.openxmlformats.org/officeDocument/2006/relationships" r:embed="rId2"/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3700" kern="1200" dirty="0"/>
        </a:p>
      </dsp:txBody>
      <dsp:txXfrm>
        <a:off x="4970285" y="567997"/>
        <a:ext cx="1517600" cy="2367226"/>
      </dsp:txXfrm>
    </dsp:sp>
    <dsp:sp modelId="{0FE337A3-A6D6-4B6C-9869-0802B9F3AE9E}">
      <dsp:nvSpPr>
        <dsp:cNvPr id="0" name=""/>
        <dsp:cNvSpPr/>
      </dsp:nvSpPr>
      <dsp:spPr>
        <a:xfrm>
          <a:off x="7354311" y="567997"/>
          <a:ext cx="4021344" cy="2367226"/>
        </a:xfrm>
        <a:prstGeom prst="chevron">
          <a:avLst/>
        </a:prstGeom>
        <a:blipFill rotWithShape="0">
          <a:blip xmlns:r="http://schemas.openxmlformats.org/officeDocument/2006/relationships" r:embed="rId3"/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0" kern="1200" dirty="0"/>
        </a:p>
      </dsp:txBody>
      <dsp:txXfrm>
        <a:off x="8537924" y="567997"/>
        <a:ext cx="1654118" cy="23672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DE2ED-7CAB-49C2-A87C-704B042BC9DB}">
      <dsp:nvSpPr>
        <dsp:cNvPr id="0" name=""/>
        <dsp:cNvSpPr/>
      </dsp:nvSpPr>
      <dsp:spPr>
        <a:xfrm>
          <a:off x="1629" y="533600"/>
          <a:ext cx="4117477" cy="2436020"/>
        </a:xfrm>
        <a:prstGeom prst="chevron">
          <a:avLst/>
        </a:prstGeom>
        <a:blipFill rotWithShape="0">
          <a:blip xmlns:r="http://schemas.openxmlformats.org/officeDocument/2006/relationships" r:embed="rId1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54674" rIns="54674" bIns="5467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100" kern="1200" dirty="0"/>
        </a:p>
      </dsp:txBody>
      <dsp:txXfrm>
        <a:off x="1219639" y="533600"/>
        <a:ext cx="1681457" cy="2436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05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77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34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363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3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74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8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14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05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08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F664-F425-4715-A70A-45C7DD6790BC}" type="datetimeFigureOut">
              <a:rPr lang="es-MX" smtClean="0"/>
              <a:t>20/08/2017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92FE-91BD-4712-8699-271C32F302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87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9F983DF-7412-4CC2-9D80-5A1F372FD01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-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-7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3499" y="0"/>
            <a:ext cx="12283274" cy="6858000"/>
          </a:xfrm>
          <a:prstGeom prst="rect">
            <a:avLst/>
          </a:prstGeom>
        </p:spPr>
      </p:pic>
      <p:pic>
        <p:nvPicPr>
          <p:cNvPr id="4" name="Picture 2" descr="Resultado de imagen para ipn simbolo png">
            <a:extLst>
              <a:ext uri="{FF2B5EF4-FFF2-40B4-BE49-F238E27FC236}">
                <a16:creationId xmlns:a16="http://schemas.microsoft.com/office/drawing/2014/main" xmlns="" id="{D97B297D-9C08-4953-AFD2-6E61D886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7" y="567931"/>
            <a:ext cx="923925" cy="145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escom simbolo png">
            <a:extLst>
              <a:ext uri="{FF2B5EF4-FFF2-40B4-BE49-F238E27FC236}">
                <a16:creationId xmlns:a16="http://schemas.microsoft.com/office/drawing/2014/main" xmlns="" id="{DC20A0F3-B9E0-4FCA-B985-C8CF54D4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127" y="567931"/>
            <a:ext cx="1530881" cy="107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53F95DA7-1EC9-664A-8DE9-C67DAF579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138" y="2229987"/>
            <a:ext cx="9144000" cy="3789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i="1" dirty="0">
                <a:latin typeface="Lucida Grande"/>
              </a:rPr>
              <a:t>Caamal Briseño Diego Alejandro</a:t>
            </a:r>
          </a:p>
          <a:p>
            <a:r>
              <a:rPr lang="es-MX" sz="2000" b="1" i="1" dirty="0">
                <a:latin typeface="Lucida Grande"/>
              </a:rPr>
              <a:t>Castro </a:t>
            </a:r>
            <a:r>
              <a:rPr lang="es-MX" sz="2000" b="1" i="1" dirty="0" err="1">
                <a:latin typeface="Lucida Grande"/>
              </a:rPr>
              <a:t>Santamaria</a:t>
            </a:r>
            <a:r>
              <a:rPr lang="es-MX" sz="2000" b="1" i="1" dirty="0">
                <a:latin typeface="Lucida Grande"/>
              </a:rPr>
              <a:t> Aarón Pedro</a:t>
            </a:r>
          </a:p>
          <a:p>
            <a:r>
              <a:rPr lang="es-MX" sz="2000" b="1" i="1" dirty="0" err="1">
                <a:latin typeface="Lucida Grande"/>
              </a:rPr>
              <a:t>Lagunes</a:t>
            </a:r>
            <a:r>
              <a:rPr lang="es-MX" sz="2000" b="1" i="1" dirty="0">
                <a:latin typeface="Lucida Grande"/>
              </a:rPr>
              <a:t> </a:t>
            </a:r>
            <a:r>
              <a:rPr lang="es-MX" sz="2000" b="1" i="1" dirty="0" err="1">
                <a:latin typeface="Lucida Grande"/>
              </a:rPr>
              <a:t>Marin</a:t>
            </a:r>
            <a:r>
              <a:rPr lang="es-MX" sz="2000" b="1" i="1" dirty="0">
                <a:latin typeface="Lucida Grande"/>
              </a:rPr>
              <a:t> Nelson Alberto</a:t>
            </a:r>
          </a:p>
          <a:p>
            <a:r>
              <a:rPr lang="es-MX" sz="2000" b="1" i="1" dirty="0">
                <a:latin typeface="Lucida Grande"/>
              </a:rPr>
              <a:t>Morales Angulo </a:t>
            </a:r>
            <a:r>
              <a:rPr lang="es-MX" sz="1900" b="1" i="1" dirty="0" smtClean="0">
                <a:latin typeface="Lucida Grande"/>
              </a:rPr>
              <a:t>David</a:t>
            </a:r>
            <a:endParaRPr lang="es-MX" sz="1900" b="1" i="1" dirty="0">
              <a:latin typeface="Lucida Grande"/>
            </a:endParaRPr>
          </a:p>
          <a:p>
            <a:r>
              <a:rPr lang="es-MX" sz="2000" b="1" i="1" dirty="0">
                <a:latin typeface="Lucida Grande"/>
              </a:rPr>
              <a:t>Noroña cabeza Karla Patricia</a:t>
            </a:r>
          </a:p>
          <a:p>
            <a:r>
              <a:rPr lang="es-MX" sz="2000" b="1" i="1" dirty="0">
                <a:latin typeface="Lucida Grande"/>
              </a:rPr>
              <a:t>Rojas Alvarado Luis Enrique</a:t>
            </a:r>
          </a:p>
          <a:p>
            <a:endParaRPr lang="es-MX" sz="2000" b="1" i="1" dirty="0">
              <a:latin typeface="Lucida Grande"/>
            </a:endParaRPr>
          </a:p>
          <a:p>
            <a:endParaRPr lang="es-MX" sz="2000" b="1" i="1" dirty="0">
              <a:latin typeface="Lucida Grande"/>
            </a:endParaRPr>
          </a:p>
          <a:p>
            <a:r>
              <a:rPr lang="en-US" sz="2000" b="1" i="1" dirty="0">
                <a:latin typeface="Lucida Grande"/>
              </a:rPr>
              <a:t>1CV4</a:t>
            </a:r>
            <a:endParaRPr lang="es-MX" sz="2000" b="1" i="1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9638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100457"/>
              </p:ext>
            </p:extLst>
          </p:nvPr>
        </p:nvGraphicFramePr>
        <p:xfrm>
          <a:off x="498764" y="1341912"/>
          <a:ext cx="11376560" cy="350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43007"/>
              </p:ext>
            </p:extLst>
          </p:nvPr>
        </p:nvGraphicFramePr>
        <p:xfrm>
          <a:off x="498762" y="719666"/>
          <a:ext cx="11376561" cy="609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TALES DE MILETO (585 </a:t>
                      </a:r>
                      <a:r>
                        <a:rPr lang="en-US" sz="1700" b="1" i="0" dirty="0" err="1"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a.C</a:t>
                      </a:r>
                      <a:r>
                        <a:rPr lang="en-US" sz="1700" b="1" i="0" dirty="0"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.)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ANAXIMANDRO DE MILETO (547 a. C.)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ANAXÍMENES DE MILETO (525 a. C.)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18487"/>
              </p:ext>
            </p:extLst>
          </p:nvPr>
        </p:nvGraphicFramePr>
        <p:xfrm>
          <a:off x="498762" y="4911119"/>
          <a:ext cx="11376561" cy="153718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37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Considera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que el primer principio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el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agua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.</a:t>
                      </a:r>
                    </a:p>
                    <a:p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Actividad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científica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: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escuadra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o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cuya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sombra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señala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la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dirección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y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altura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del sol . </a:t>
                      </a:r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Principal material: el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aire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por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condensación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y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rarefacción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.</a:t>
                      </a:r>
                    </a:p>
                    <a:p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38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736681"/>
              </p:ext>
            </p:extLst>
          </p:nvPr>
        </p:nvGraphicFramePr>
        <p:xfrm>
          <a:off x="498764" y="1341912"/>
          <a:ext cx="11376560" cy="350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94702"/>
              </p:ext>
            </p:extLst>
          </p:nvPr>
        </p:nvGraphicFramePr>
        <p:xfrm>
          <a:off x="498762" y="719666"/>
          <a:ext cx="11376561" cy="609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JENÓFANES DE COLOFÓN (530 a. C.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)</a:t>
                      </a:r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HERÁCLITO DE ÉFESO (500 a. C.)</a:t>
                      </a:r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PARMÉNIDES DE ELEA (470 a. C.)</a:t>
                      </a:r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76016"/>
              </p:ext>
            </p:extLst>
          </p:nvPr>
        </p:nvGraphicFramePr>
        <p:xfrm>
          <a:off x="498762" y="4911119"/>
          <a:ext cx="11376561" cy="153718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37181">
                <a:tc>
                  <a:txBody>
                    <a:bodyPr/>
                    <a:lstStyle/>
                    <a:p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Fue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básicamente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un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poeta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,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interesado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por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problemas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religiosos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,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reaccionando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contra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Homero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.</a:t>
                      </a:r>
                    </a:p>
                    <a:p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Creador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de la 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dialéctica</a:t>
                      </a:r>
                      <a:r>
                        <a:rPr lang="en-US" sz="1700" b="0" i="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baseline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quien</a:t>
                      </a:r>
                      <a:r>
                        <a:rPr lang="en-US" sz="1700" b="0" i="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baseline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consideró</a:t>
                      </a:r>
                      <a:r>
                        <a:rPr lang="en-US" sz="1700" b="0" i="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que </a:t>
                      </a:r>
                      <a:r>
                        <a:rPr lang="es-MX" sz="1700" b="0" i="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</a:t>
                      </a:r>
                      <a:r>
                        <a:rPr lang="es-MX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l fuego es el principio material, razón del movimiento y cambio.</a:t>
                      </a:r>
                      <a:endParaRPr lang="en-US" sz="17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Lucida Grande"/>
                      </a:endParaRPr>
                    </a:p>
                    <a:p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. </a:t>
                      </a:r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Parménides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elimina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lo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cambiante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al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afirmar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lo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permanente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,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elimina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lo que las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cosas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parecen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ser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al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afirmar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lo que son.</a:t>
                      </a:r>
                      <a:endParaRPr lang="en-US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17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802387"/>
              </p:ext>
            </p:extLst>
          </p:nvPr>
        </p:nvGraphicFramePr>
        <p:xfrm>
          <a:off x="498764" y="1341912"/>
          <a:ext cx="11376559" cy="350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56170"/>
              </p:ext>
            </p:extLst>
          </p:nvPr>
        </p:nvGraphicFramePr>
        <p:xfrm>
          <a:off x="498762" y="719666"/>
          <a:ext cx="11376561" cy="822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PIT</a:t>
                      </a:r>
                      <a:r>
                        <a:rPr lang="es-MX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ÁGORAS DE SAMOS (532 a.C.)</a:t>
                      </a:r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EMPÉDOCLES (450 a. C.)</a:t>
                      </a:r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LOS ATOMISTAS: LEUCIPO DE MILETO (440 a. C.) y DEMÓCRITO DE ABDERA (420 a. C.)</a:t>
                      </a:r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89790"/>
              </p:ext>
            </p:extLst>
          </p:nvPr>
        </p:nvGraphicFramePr>
        <p:xfrm>
          <a:off x="498762" y="4911119"/>
          <a:ext cx="11376561" cy="153718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37181">
                <a:tc>
                  <a:txBody>
                    <a:bodyPr/>
                    <a:lstStyle/>
                    <a:p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Lo que da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acceso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a la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naturaleza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la 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razón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,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pero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entendida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 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como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razón</a:t>
                      </a:r>
                      <a:r>
                        <a:rPr lang="es-MX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matemática.</a:t>
                      </a:r>
                      <a:endParaRPr lang="en-US" sz="17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Lucida Grande"/>
                      </a:endParaRPr>
                    </a:p>
                    <a:p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Todo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lo que hay se ha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formado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partir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de la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mezcla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y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separación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de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cuatro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elementos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(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fuego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,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tierra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,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aire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y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agua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)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Explican</a:t>
                      </a:r>
                      <a:r>
                        <a:rPr lang="en-US" sz="1700" b="0" i="0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 la </a:t>
                      </a:r>
                      <a:r>
                        <a:rPr lang="en-US" sz="1700" b="0" i="0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realidad</a:t>
                      </a:r>
                      <a:r>
                        <a:rPr lang="en-US" sz="1700" b="0" i="0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 a </a:t>
                      </a:r>
                      <a:r>
                        <a:rPr lang="en-US" sz="1700" b="0" i="0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partir</a:t>
                      </a:r>
                      <a:r>
                        <a:rPr lang="en-US" sz="1700" b="0" i="0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 de dos </a:t>
                      </a:r>
                      <a:r>
                        <a:rPr lang="en-US" sz="1700" b="0" i="0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principios</a:t>
                      </a:r>
                      <a:r>
                        <a:rPr lang="en-US" sz="1700" b="0" i="0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: lo </a:t>
                      </a:r>
                      <a:r>
                        <a:rPr lang="en-US" sz="1700" b="0" i="0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lleno</a:t>
                      </a:r>
                      <a:r>
                        <a:rPr lang="en-US" sz="1700" b="0" i="0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 y el </a:t>
                      </a:r>
                      <a:r>
                        <a:rPr lang="en-US" sz="1700" b="0" i="0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vacío</a:t>
                      </a:r>
                      <a:r>
                        <a:rPr lang="en-US" sz="1700" b="0" i="0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. El </a:t>
                      </a:r>
                      <a:r>
                        <a:rPr lang="en-US" sz="1700" b="0" i="0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mundo</a:t>
                      </a:r>
                      <a:r>
                        <a:rPr lang="en-US" sz="1700" b="0" i="0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está</a:t>
                      </a:r>
                      <a:r>
                        <a:rPr lang="en-US" sz="1700" b="0" i="0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lleno</a:t>
                      </a:r>
                      <a:r>
                        <a:rPr lang="en-US" sz="1700" b="0" i="0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 de </a:t>
                      </a:r>
                      <a:r>
                        <a:rPr lang="en-US" sz="1700" b="0" i="0" dirty="0" err="1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átomos</a:t>
                      </a:r>
                      <a:r>
                        <a:rPr lang="en-US" sz="1700" b="0" i="0" dirty="0">
                          <a:solidFill>
                            <a:srgbClr val="333333"/>
                          </a:solidFill>
                          <a:effectLst/>
                          <a:latin typeface="Lucida Grande"/>
                        </a:rPr>
                        <a:t>. </a:t>
                      </a:r>
                      <a:endParaRPr lang="es-MX" sz="1700" b="0" i="0" dirty="0">
                        <a:solidFill>
                          <a:srgbClr val="333333"/>
                        </a:solidFill>
                        <a:effectLst/>
                        <a:latin typeface="Lucida Grande"/>
                      </a:endParaRPr>
                    </a:p>
                    <a:p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6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982726"/>
              </p:ext>
            </p:extLst>
          </p:nvPr>
        </p:nvGraphicFramePr>
        <p:xfrm>
          <a:off x="498764" y="1341912"/>
          <a:ext cx="11376560" cy="350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83395"/>
              </p:ext>
            </p:extLst>
          </p:nvPr>
        </p:nvGraphicFramePr>
        <p:xfrm>
          <a:off x="498762" y="719666"/>
          <a:ext cx="11376561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700" b="1" dirty="0">
                          <a:latin typeface="Lucida Grande"/>
                        </a:rPr>
                        <a:t>SOFISTAS</a:t>
                      </a:r>
                      <a:endParaRPr lang="es-MX" sz="1700" b="1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SÓCRATES (469-399 </a:t>
                      </a:r>
                      <a:r>
                        <a:rPr lang="en-US" sz="1700" b="1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a.C</a:t>
                      </a:r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.) </a:t>
                      </a:r>
                      <a:endParaRPr lang="es-MX" sz="17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PLATÓN (427-347 a. C.)</a:t>
                      </a:r>
                      <a:endParaRPr lang="es-MX" sz="17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33986"/>
              </p:ext>
            </p:extLst>
          </p:nvPr>
        </p:nvGraphicFramePr>
        <p:xfrm>
          <a:off x="498762" y="4911119"/>
          <a:ext cx="11376561" cy="1569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37181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El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término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sofista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procede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la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voz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griega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Sohpia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, que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significa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sabiduría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. Los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sofistas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dieron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un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giro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ético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y politico a la </a:t>
                      </a:r>
                      <a:r>
                        <a:rPr lang="en-US" sz="17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filosofía</a:t>
                      </a:r>
                      <a:r>
                        <a:rPr lang="en-US" sz="17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.</a:t>
                      </a:r>
                    </a:p>
                    <a:p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Este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filósofo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griego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603020202020204" pitchFamily="34" charset="0"/>
                        </a:rPr>
                        <a:t>propone que e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l hombre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debe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alcanzar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la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verdad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mediante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el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autoconocimiento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(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autognosis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r>
                        <a:rPr lang="es-MX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Ll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egó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a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diferenciar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la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existencia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de dos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tipos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de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saberes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: la “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doxa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”, que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es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la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opinión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o el saber que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tenemos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sin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haberlo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buscado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, y la “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epísteme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”, que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es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la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ciencia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o el saber que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tenemos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porque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lo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hemos</a:t>
                      </a:r>
                      <a:r>
                        <a:rPr lang="en-US" sz="1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buscado</a:t>
                      </a:r>
                      <a:r>
                        <a:rPr lang="es-MX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2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404060"/>
              </p:ext>
            </p:extLst>
          </p:nvPr>
        </p:nvGraphicFramePr>
        <p:xfrm>
          <a:off x="498764" y="1341912"/>
          <a:ext cx="11376560" cy="350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64991"/>
              </p:ext>
            </p:extLst>
          </p:nvPr>
        </p:nvGraphicFramePr>
        <p:xfrm>
          <a:off x="498762" y="719666"/>
          <a:ext cx="11376561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ARISTÓTELES (384-322 </a:t>
                      </a:r>
                      <a:r>
                        <a:rPr lang="en-US" sz="1700" b="1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a.C</a:t>
                      </a:r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.)</a:t>
                      </a:r>
                      <a:endParaRPr lang="es-MX" sz="17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EPICURO (341-270 </a:t>
                      </a:r>
                      <a:r>
                        <a:rPr lang="en-US" sz="1700" b="1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a.C</a:t>
                      </a:r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.)</a:t>
                      </a:r>
                      <a:endParaRPr lang="es-MX" sz="17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Cicerón</a:t>
                      </a:r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 (106-43 </a:t>
                      </a:r>
                      <a:r>
                        <a:rPr lang="en-US" sz="1700" b="1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a.C</a:t>
                      </a:r>
                      <a:r>
                        <a:rPr lang="en-US" sz="1700" b="1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.)</a:t>
                      </a:r>
                      <a:endParaRPr lang="es-MX" sz="17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6744"/>
              </p:ext>
            </p:extLst>
          </p:nvPr>
        </p:nvGraphicFramePr>
        <p:xfrm>
          <a:off x="498762" y="4911119"/>
          <a:ext cx="11376561" cy="1905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37181">
                <a:tc>
                  <a:txBody>
                    <a:bodyPr/>
                    <a:lstStyle/>
                    <a:p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Planteó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por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vez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primera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en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la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historia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de la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filosofía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el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problema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de la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validez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del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conocimiento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y la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exactitud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de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los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métodos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habituales</a:t>
                      </a:r>
                      <a:r>
                        <a:rPr lang="en-US" sz="17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dando</a:t>
                      </a:r>
                      <a:r>
                        <a:rPr lang="en-US" sz="17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lugar</a:t>
                      </a:r>
                      <a:r>
                        <a:rPr lang="en-US" sz="17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a la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l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ógica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,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como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instrumento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del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conocimiento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.</a:t>
                      </a:r>
                      <a:endParaRPr lang="en-US" sz="1700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  <a:p>
                      <a:endParaRPr lang="es-MX" sz="1700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La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filosofía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de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Epicuro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no era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solamente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teórica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,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sino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fundamentalmente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práctica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y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encaminada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lograr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una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vida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feliz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y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placentera</a:t>
                      </a:r>
                      <a:r>
                        <a:rPr lang="es-MX" sz="17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.</a:t>
                      </a:r>
                      <a:endParaRPr lang="en-US" sz="1700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Definió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la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filosofía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diciendo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que era “la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ciencia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de las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cosas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divinas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y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humanas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, y de las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causas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en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que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todas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ellas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se </a:t>
                      </a:r>
                      <a:r>
                        <a:rPr lang="en-US" sz="1700" b="0" i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contienen</a:t>
                      </a:r>
                      <a:r>
                        <a:rPr lang="en-US" sz="17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”. </a:t>
                      </a:r>
                      <a:endParaRPr lang="en-US" sz="1700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05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118898"/>
              </p:ext>
            </p:extLst>
          </p:nvPr>
        </p:nvGraphicFramePr>
        <p:xfrm>
          <a:off x="498764" y="1341912"/>
          <a:ext cx="4120737" cy="350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89916"/>
              </p:ext>
            </p:extLst>
          </p:nvPr>
        </p:nvGraphicFramePr>
        <p:xfrm>
          <a:off x="498762" y="719666"/>
          <a:ext cx="11376561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NEOPLATONISMO</a:t>
                      </a:r>
                      <a:endParaRPr lang="es-MX" sz="17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35869"/>
              </p:ext>
            </p:extLst>
          </p:nvPr>
        </p:nvGraphicFramePr>
        <p:xfrm>
          <a:off x="498762" y="4911119"/>
          <a:ext cx="11376561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37181">
                <a:tc>
                  <a:txBody>
                    <a:bodyPr/>
                    <a:lstStyle/>
                    <a:p>
                      <a:r>
                        <a:rPr lang="es-MX" sz="17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Sus</a:t>
                      </a:r>
                      <a:r>
                        <a:rPr lang="es-MX" sz="17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doctrinas se basaban en la filosofía de Platón, pero bajo la influencia de ideas religiosas.</a:t>
                      </a:r>
                    </a:p>
                    <a:p>
                      <a:r>
                        <a:rPr lang="es-MX" sz="17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Lucida Grande"/>
                        </a:rPr>
                        <a:t> Entró en servicio del politeísmo pagano y se usó en contra del cristianismo. </a:t>
                      </a:r>
                      <a:endParaRPr lang="es-MX" sz="17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”. </a:t>
                      </a:r>
                      <a:endParaRPr lang="en-US" sz="1700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6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25070"/>
              </p:ext>
            </p:extLst>
          </p:nvPr>
        </p:nvGraphicFramePr>
        <p:xfrm>
          <a:off x="498762" y="719666"/>
          <a:ext cx="11376561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92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2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Bibliografía</a:t>
                      </a:r>
                      <a:r>
                        <a:rPr lang="en-US" sz="1700" b="1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Lucida Grande"/>
                        </a:rPr>
                        <a:t> </a:t>
                      </a:r>
                      <a:endParaRPr lang="es-MX" sz="17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700" dirty="0">
                <a:latin typeface="Lucida Grande"/>
              </a:rPr>
              <a:t>https://es.scribd.com/doc/53088016/El-neoplatonismo</a:t>
            </a:r>
          </a:p>
        </p:txBody>
      </p:sp>
    </p:spTree>
    <p:extLst>
      <p:ext uri="{BB962C8B-B14F-4D97-AF65-F5344CB8AC3E}">
        <p14:creationId xmlns:p14="http://schemas.microsoft.com/office/powerpoint/2010/main" val="113849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460</Words>
  <Application>Microsoft Office PowerPoint</Application>
  <PresentationFormat>Panorámica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Grande</vt:lpstr>
      <vt:lpstr>Trebuchet MS</vt:lpstr>
      <vt:lpstr>Office Theme</vt:lpstr>
      <vt:lpstr>Caamal Briseño Diego Alejandro Castro Santamaria Aarón Pedro Lagunes Marin Nelson Alberto Morales Angulo David Noroña cabeza Karla Patricia Rojas Alvarado Luis Enrique   1CV4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Invitado</dc:creator>
  <cp:lastModifiedBy>Invitado</cp:lastModifiedBy>
  <cp:revision>17</cp:revision>
  <dcterms:created xsi:type="dcterms:W3CDTF">2017-08-17T14:05:26Z</dcterms:created>
  <dcterms:modified xsi:type="dcterms:W3CDTF">2017-08-21T00:25:40Z</dcterms:modified>
</cp:coreProperties>
</file>