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Memoria virtual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Equipo 3 y 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55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6771" y="42326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 el punto de vista de la gestión de la memoria, la multiprogramación plantea los siguientes </a:t>
            </a:r>
            <a:r>
              <a:rPr lang="es-MX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desafíos </a:t>
            </a:r>
            <a:r>
              <a:rPr lang="es-MX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asignar ubicaciones a la memoria principal. Pronto se hizo evidente que estaba esperando. 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626771" y="11353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la multiprogramación, más de un programa reside en la memoria principal </a:t>
            </a:r>
            <a:r>
              <a:rPr lang="es-MX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mismo tiempo,</a:t>
            </a:r>
            <a:r>
              <a:rPr lang="es-MX" dirty="0"/>
              <a:t> y </a:t>
            </a:r>
            <a:r>
              <a:rPr lang="es-MX" dirty="0">
                <a:latin typeface="Calibri" panose="020F0502020204030204" pitchFamily="34" charset="0"/>
              </a:rPr>
              <a:t>cuando el programa de exclamación selecciona </a:t>
            </a:r>
            <a:r>
              <a:rPr lang="es-MX" dirty="0" smtClean="0">
                <a:latin typeface="Calibri" panose="020F0502020204030204" pitchFamily="34" charset="0"/>
              </a:rPr>
              <a:t>I/O</a:t>
            </a:r>
            <a:r>
              <a:rPr lang="es-MX" dirty="0">
                <a:latin typeface="Calibri" panose="020F0502020204030204" pitchFamily="34" charset="0"/>
              </a:rPr>
              <a:t>, </a:t>
            </a:r>
            <a:r>
              <a:rPr lang="es-MX" dirty="0" smtClean="0">
                <a:latin typeface="Calibri" panose="020F0502020204030204" pitchFamily="34" charset="0"/>
              </a:rPr>
              <a:t>renuncia </a:t>
            </a:r>
            <a:r>
              <a:rPr lang="es-MX" dirty="0">
                <a:latin typeface="Calibri" panose="020F0502020204030204" pitchFamily="34" charset="0"/>
              </a:rPr>
              <a:t>la CPU a otro programa. </a:t>
            </a:r>
            <a:endParaRPr lang="es-MX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multiprogra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05" y="589523"/>
            <a:ext cx="3257326" cy="248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multiprogram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74" y="3902299"/>
            <a:ext cx="4131625" cy="197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44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10862" y="74562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</a:t>
            </a:r>
            <a:r>
              <a:rPr lang="es-MX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dónde se carga un programa en la memoria </a:t>
            </a:r>
            <a:r>
              <a:rPr lang="es-MX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</a:t>
            </a:r>
            <a:r>
              <a:rPr lang="es-MX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Cómo solicita el programa </a:t>
            </a:r>
            <a:r>
              <a:rPr lang="es-MX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 </a:t>
            </a:r>
            <a:r>
              <a:rPr lang="es-MX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memoria principal, si </a:t>
            </a:r>
            <a:r>
              <a:rPr lang="es-MX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necesita?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</a:t>
            </a:r>
            <a:r>
              <a:rPr lang="es-MX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Cómo se protege un programa de otro, por ejemplo, qué impide que un programa acceda a los datos de otro programa? 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626772" y="41842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respuesta básica es que los programas se compilan y vinculan como si pudieran abordar todo el espacio de direccionamiento. Por lo tanto, las direcciones generadas por la CPU son direcciones virtuales que se traducirán a direcciones físicas o reales cuando se refiera a la memoria física. </a:t>
            </a:r>
            <a:endParaRPr lang="es-MX" dirty="0"/>
          </a:p>
        </p:txBody>
      </p:sp>
      <p:pic>
        <p:nvPicPr>
          <p:cNvPr id="3074" name="Picture 2" descr="Resultado de imagen para cp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4" t="3853" b="2840"/>
          <a:stretch/>
        </p:blipFill>
        <p:spPr bwMode="auto">
          <a:xfrm>
            <a:off x="8602058" y="3300211"/>
            <a:ext cx="1913541" cy="296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memoria virtu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076" y="488049"/>
            <a:ext cx="5126388" cy="196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621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76</TotalTime>
  <Words>175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Trebuchet MS</vt:lpstr>
      <vt:lpstr>Berlín</vt:lpstr>
      <vt:lpstr>Memoria virtual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 virtual</dc:title>
  <dc:creator>Toño Rojas Alvarado</dc:creator>
  <cp:lastModifiedBy>Toño Rojas Alvarado</cp:lastModifiedBy>
  <cp:revision>9</cp:revision>
  <dcterms:created xsi:type="dcterms:W3CDTF">2018-08-30T21:06:15Z</dcterms:created>
  <dcterms:modified xsi:type="dcterms:W3CDTF">2018-08-30T22:23:00Z</dcterms:modified>
</cp:coreProperties>
</file>