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3" r:id="rId5"/>
    <p:sldId id="264" r:id="rId6"/>
    <p:sldId id="262" r:id="rId7"/>
    <p:sldId id="257" r:id="rId8"/>
    <p:sldId id="261"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0C63BB95-5D2D-4229-AD37-D87635135C52}" type="datetimeFigureOut">
              <a:rPr lang="es-ES" smtClean="0"/>
              <a:t>30/08/2018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B0555E6-1F86-4166-9207-6509D6A0B274}" type="slidenum">
              <a:rPr lang="es-ES" smtClean="0"/>
              <a:t>‹Nº›</a:t>
            </a:fld>
            <a:endParaRPr lang="es-ES"/>
          </a:p>
        </p:txBody>
      </p:sp>
    </p:spTree>
    <p:extLst>
      <p:ext uri="{BB962C8B-B14F-4D97-AF65-F5344CB8AC3E}">
        <p14:creationId xmlns:p14="http://schemas.microsoft.com/office/powerpoint/2010/main" val="188169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C63BB95-5D2D-4229-AD37-D87635135C52}" type="datetimeFigureOut">
              <a:rPr lang="es-ES" smtClean="0"/>
              <a:t>30/08/2018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B0555E6-1F86-4166-9207-6509D6A0B274}" type="slidenum">
              <a:rPr lang="es-ES" smtClean="0"/>
              <a:t>‹Nº›</a:t>
            </a:fld>
            <a:endParaRPr lang="es-ES"/>
          </a:p>
        </p:txBody>
      </p:sp>
    </p:spTree>
    <p:extLst>
      <p:ext uri="{BB962C8B-B14F-4D97-AF65-F5344CB8AC3E}">
        <p14:creationId xmlns:p14="http://schemas.microsoft.com/office/powerpoint/2010/main" val="27088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C63BB95-5D2D-4229-AD37-D87635135C52}" type="datetimeFigureOut">
              <a:rPr lang="es-ES" smtClean="0"/>
              <a:t>30/08/2018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B0555E6-1F86-4166-9207-6509D6A0B274}" type="slidenum">
              <a:rPr lang="es-ES" smtClean="0"/>
              <a:t>‹Nº›</a:t>
            </a:fld>
            <a:endParaRPr lang="es-ES"/>
          </a:p>
        </p:txBody>
      </p:sp>
    </p:spTree>
    <p:extLst>
      <p:ext uri="{BB962C8B-B14F-4D97-AF65-F5344CB8AC3E}">
        <p14:creationId xmlns:p14="http://schemas.microsoft.com/office/powerpoint/2010/main" val="106296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C63BB95-5D2D-4229-AD37-D87635135C52}" type="datetimeFigureOut">
              <a:rPr lang="es-ES" smtClean="0"/>
              <a:t>30/08/2018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B0555E6-1F86-4166-9207-6509D6A0B274}" type="slidenum">
              <a:rPr lang="es-ES" smtClean="0"/>
              <a:t>‹Nº›</a:t>
            </a:fld>
            <a:endParaRPr lang="es-ES"/>
          </a:p>
        </p:txBody>
      </p:sp>
    </p:spTree>
    <p:extLst>
      <p:ext uri="{BB962C8B-B14F-4D97-AF65-F5344CB8AC3E}">
        <p14:creationId xmlns:p14="http://schemas.microsoft.com/office/powerpoint/2010/main" val="1325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0C63BB95-5D2D-4229-AD37-D87635135C52}" type="datetimeFigureOut">
              <a:rPr lang="es-ES" smtClean="0"/>
              <a:t>30/08/2018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B0555E6-1F86-4166-9207-6509D6A0B274}" type="slidenum">
              <a:rPr lang="es-ES" smtClean="0"/>
              <a:t>‹Nº›</a:t>
            </a:fld>
            <a:endParaRPr lang="es-ES"/>
          </a:p>
        </p:txBody>
      </p:sp>
    </p:spTree>
    <p:extLst>
      <p:ext uri="{BB962C8B-B14F-4D97-AF65-F5344CB8AC3E}">
        <p14:creationId xmlns:p14="http://schemas.microsoft.com/office/powerpoint/2010/main" val="233483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0C63BB95-5D2D-4229-AD37-D87635135C52}" type="datetimeFigureOut">
              <a:rPr lang="es-ES" smtClean="0"/>
              <a:t>30/08/2018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B0555E6-1F86-4166-9207-6509D6A0B274}" type="slidenum">
              <a:rPr lang="es-ES" smtClean="0"/>
              <a:t>‹Nº›</a:t>
            </a:fld>
            <a:endParaRPr lang="es-ES"/>
          </a:p>
        </p:txBody>
      </p:sp>
    </p:spTree>
    <p:extLst>
      <p:ext uri="{BB962C8B-B14F-4D97-AF65-F5344CB8AC3E}">
        <p14:creationId xmlns:p14="http://schemas.microsoft.com/office/powerpoint/2010/main" val="145984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0C63BB95-5D2D-4229-AD37-D87635135C52}" type="datetimeFigureOut">
              <a:rPr lang="es-ES" smtClean="0"/>
              <a:t>30/08/2018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EB0555E6-1F86-4166-9207-6509D6A0B274}" type="slidenum">
              <a:rPr lang="es-ES" smtClean="0"/>
              <a:t>‹Nº›</a:t>
            </a:fld>
            <a:endParaRPr lang="es-ES"/>
          </a:p>
        </p:txBody>
      </p:sp>
    </p:spTree>
    <p:extLst>
      <p:ext uri="{BB962C8B-B14F-4D97-AF65-F5344CB8AC3E}">
        <p14:creationId xmlns:p14="http://schemas.microsoft.com/office/powerpoint/2010/main" val="462212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0C63BB95-5D2D-4229-AD37-D87635135C52}" type="datetimeFigureOut">
              <a:rPr lang="es-ES" smtClean="0"/>
              <a:t>30/08/2018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B0555E6-1F86-4166-9207-6509D6A0B274}" type="slidenum">
              <a:rPr lang="es-ES" smtClean="0"/>
              <a:t>‹Nº›</a:t>
            </a:fld>
            <a:endParaRPr lang="es-ES"/>
          </a:p>
        </p:txBody>
      </p:sp>
    </p:spTree>
    <p:extLst>
      <p:ext uri="{BB962C8B-B14F-4D97-AF65-F5344CB8AC3E}">
        <p14:creationId xmlns:p14="http://schemas.microsoft.com/office/powerpoint/2010/main" val="30886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C63BB95-5D2D-4229-AD37-D87635135C52}" type="datetimeFigureOut">
              <a:rPr lang="es-ES" smtClean="0"/>
              <a:t>30/08/2018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EB0555E6-1F86-4166-9207-6509D6A0B274}" type="slidenum">
              <a:rPr lang="es-ES" smtClean="0"/>
              <a:t>‹Nº›</a:t>
            </a:fld>
            <a:endParaRPr lang="es-ES"/>
          </a:p>
        </p:txBody>
      </p:sp>
    </p:spTree>
    <p:extLst>
      <p:ext uri="{BB962C8B-B14F-4D97-AF65-F5344CB8AC3E}">
        <p14:creationId xmlns:p14="http://schemas.microsoft.com/office/powerpoint/2010/main" val="318188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C63BB95-5D2D-4229-AD37-D87635135C52}" type="datetimeFigureOut">
              <a:rPr lang="es-ES" smtClean="0"/>
              <a:t>30/08/2018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B0555E6-1F86-4166-9207-6509D6A0B274}" type="slidenum">
              <a:rPr lang="es-ES" smtClean="0"/>
              <a:t>‹Nº›</a:t>
            </a:fld>
            <a:endParaRPr lang="es-ES"/>
          </a:p>
        </p:txBody>
      </p:sp>
    </p:spTree>
    <p:extLst>
      <p:ext uri="{BB962C8B-B14F-4D97-AF65-F5344CB8AC3E}">
        <p14:creationId xmlns:p14="http://schemas.microsoft.com/office/powerpoint/2010/main" val="27567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C63BB95-5D2D-4229-AD37-D87635135C52}" type="datetimeFigureOut">
              <a:rPr lang="es-ES" smtClean="0"/>
              <a:t>30/08/2018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B0555E6-1F86-4166-9207-6509D6A0B274}" type="slidenum">
              <a:rPr lang="es-ES" smtClean="0"/>
              <a:t>‹Nº›</a:t>
            </a:fld>
            <a:endParaRPr lang="es-ES"/>
          </a:p>
        </p:txBody>
      </p:sp>
    </p:spTree>
    <p:extLst>
      <p:ext uri="{BB962C8B-B14F-4D97-AF65-F5344CB8AC3E}">
        <p14:creationId xmlns:p14="http://schemas.microsoft.com/office/powerpoint/2010/main" val="1409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3BB95-5D2D-4229-AD37-D87635135C52}" type="datetimeFigureOut">
              <a:rPr lang="es-ES" smtClean="0"/>
              <a:t>30/08/2018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555E6-1F86-4166-9207-6509D6A0B274}" type="slidenum">
              <a:rPr lang="es-ES" smtClean="0"/>
              <a:t>‹Nº›</a:t>
            </a:fld>
            <a:endParaRPr lang="es-ES"/>
          </a:p>
        </p:txBody>
      </p:sp>
    </p:spTree>
    <p:extLst>
      <p:ext uri="{BB962C8B-B14F-4D97-AF65-F5344CB8AC3E}">
        <p14:creationId xmlns:p14="http://schemas.microsoft.com/office/powerpoint/2010/main" val="3320205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PIPELINE</a:t>
            </a:r>
            <a:endParaRPr lang="es-ES" dirty="0"/>
          </a:p>
        </p:txBody>
      </p:sp>
      <p:sp>
        <p:nvSpPr>
          <p:cNvPr id="3" name="Subtítulo 2"/>
          <p:cNvSpPr>
            <a:spLocks noGrp="1"/>
          </p:cNvSpPr>
          <p:nvPr>
            <p:ph type="subTitle" idx="1"/>
          </p:nvPr>
        </p:nvSpPr>
        <p:spPr>
          <a:xfrm>
            <a:off x="1524000" y="3602037"/>
            <a:ext cx="9144000" cy="2309365"/>
          </a:xfrm>
        </p:spPr>
        <p:txBody>
          <a:bodyPr>
            <a:normAutofit/>
          </a:bodyPr>
          <a:lstStyle/>
          <a:p>
            <a:r>
              <a:rPr lang="es-MX" dirty="0"/>
              <a:t>CAJIGA GUTIÉRREZ EDGAR URIEL.</a:t>
            </a:r>
          </a:p>
          <a:p>
            <a:r>
              <a:rPr lang="es-MX" dirty="0"/>
              <a:t>CARBALLO PÉREZ ISAAC.</a:t>
            </a:r>
          </a:p>
          <a:p>
            <a:r>
              <a:rPr lang="es-MX" dirty="0"/>
              <a:t>COLIN HEREDIA LUIS ANTONIO.</a:t>
            </a:r>
          </a:p>
          <a:p>
            <a:r>
              <a:rPr lang="es-MX" dirty="0"/>
              <a:t>JURADO MACÍAS FRANCISCO IVÁN.</a:t>
            </a:r>
          </a:p>
          <a:p>
            <a:r>
              <a:rPr lang="es-MX" dirty="0"/>
              <a:t>ROSAS SÁNCHEZ PALOMA.</a:t>
            </a:r>
          </a:p>
          <a:p>
            <a:endParaRPr lang="es-ES" dirty="0"/>
          </a:p>
        </p:txBody>
      </p:sp>
    </p:spTree>
    <p:extLst>
      <p:ext uri="{BB962C8B-B14F-4D97-AF65-F5344CB8AC3E}">
        <p14:creationId xmlns:p14="http://schemas.microsoft.com/office/powerpoint/2010/main" val="418167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INTRODUCCIÓN</a:t>
            </a:r>
            <a:endParaRPr lang="es-ES" dirty="0"/>
          </a:p>
        </p:txBody>
      </p:sp>
      <p:sp>
        <p:nvSpPr>
          <p:cNvPr id="3" name="Marcador de contenido 2"/>
          <p:cNvSpPr>
            <a:spLocks noGrp="1"/>
          </p:cNvSpPr>
          <p:nvPr>
            <p:ph idx="1"/>
          </p:nvPr>
        </p:nvSpPr>
        <p:spPr/>
        <p:txBody>
          <a:bodyPr>
            <a:normAutofit/>
          </a:bodyPr>
          <a:lstStyle/>
          <a:p>
            <a:pPr marL="0" indent="0">
              <a:buNone/>
            </a:pPr>
            <a:r>
              <a:rPr lang="es-MX" dirty="0"/>
              <a:t>Consiste en ir transformando un flujo de datos en un proceso comprendido por varias fases secuenciales. </a:t>
            </a:r>
          </a:p>
          <a:p>
            <a:pPr marL="0" indent="0">
              <a:buNone/>
            </a:pPr>
            <a:r>
              <a:rPr lang="es-MX" dirty="0"/>
              <a:t>Es una cadena de procesos conectados </a:t>
            </a:r>
            <a:r>
              <a:rPr lang="es-ES" dirty="0"/>
              <a:t>de forma tal que la salida de cada elemento de la cadena es la entrada del próximo. </a:t>
            </a:r>
            <a:r>
              <a:rPr lang="es-MX" dirty="0"/>
              <a:t>Sigue un orden FIFO.</a:t>
            </a:r>
            <a:endParaRPr lang="es-ES" dirty="0"/>
          </a:p>
          <a:p>
            <a:r>
              <a:rPr lang="es-ES" dirty="0"/>
              <a:t>Permiten la comunicación y sincronización entre procesos. </a:t>
            </a:r>
          </a:p>
          <a:p>
            <a:r>
              <a:rPr lang="es-MX" dirty="0"/>
              <a:t>La comunicación por medio de tuberías se basa en la interacción productor/consumidor.</a:t>
            </a:r>
            <a:endParaRPr lang="es-ES" dirty="0"/>
          </a:p>
        </p:txBody>
      </p:sp>
    </p:spTree>
    <p:extLst>
      <p:ext uri="{BB962C8B-B14F-4D97-AF65-F5344CB8AC3E}">
        <p14:creationId xmlns:p14="http://schemas.microsoft.com/office/powerpoint/2010/main" val="263812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IMPLEMENTACIÓN</a:t>
            </a:r>
            <a:endParaRPr lang="es-ES" dirty="0"/>
          </a:p>
        </p:txBody>
      </p:sp>
      <p:sp>
        <p:nvSpPr>
          <p:cNvPr id="3" name="Marcador de contenido 2"/>
          <p:cNvSpPr>
            <a:spLocks noGrp="1"/>
          </p:cNvSpPr>
          <p:nvPr>
            <p:ph idx="1"/>
          </p:nvPr>
        </p:nvSpPr>
        <p:spPr/>
        <p:txBody>
          <a:bodyPr>
            <a:normAutofit lnSpcReduction="10000"/>
          </a:bodyPr>
          <a:lstStyle/>
          <a:p>
            <a:pPr marL="0" indent="0">
              <a:buNone/>
            </a:pPr>
            <a:r>
              <a:rPr lang="es-ES" dirty="0"/>
              <a:t>Las tuberías (pipes) están implementadas en forma muy eficiente en los sistemas operativos multitarea, iniciando todos los procesos al mismo tiempo, y atendiendo automáticamente los requerimientos de lectura de datos para cada proceso cuando los datos son escritos por el proceso anterior. De esta manera el planificador de corto plazo va a dar el uso de la CPU a cada proceso a medida que pueda ejecutarse minimizando los tiempos muertos.</a:t>
            </a:r>
          </a:p>
          <a:p>
            <a:pPr marL="0" indent="0">
              <a:buNone/>
            </a:pPr>
            <a:r>
              <a:rPr lang="es-ES" dirty="0"/>
              <a:t>Para mejorar el rendimiento, la mayoría de los sistemas operativos implementan las tuberías usando búferes, lo que permite al proceso proveedor generar más datos que lo que el proceso consumidor puede atender inmediatamente.</a:t>
            </a:r>
          </a:p>
        </p:txBody>
      </p:sp>
    </p:spTree>
    <p:extLst>
      <p:ext uri="{BB962C8B-B14F-4D97-AF65-F5344CB8AC3E}">
        <p14:creationId xmlns:p14="http://schemas.microsoft.com/office/powerpoint/2010/main" val="424146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9D45B14-972C-47B5-9FA4-4D99181E7436}"/>
              </a:ext>
            </a:extLst>
          </p:cNvPr>
          <p:cNvSpPr/>
          <p:nvPr/>
        </p:nvSpPr>
        <p:spPr>
          <a:xfrm>
            <a:off x="645952" y="751994"/>
            <a:ext cx="7608815" cy="3416320"/>
          </a:xfrm>
          <a:prstGeom prst="rect">
            <a:avLst/>
          </a:prstGeom>
        </p:spPr>
        <p:txBody>
          <a:bodyPr wrap="square">
            <a:spAutoFit/>
          </a:bodyPr>
          <a:lstStyle/>
          <a:p>
            <a:pPr marL="285750" indent="-285750">
              <a:buFont typeface="Arial" panose="020B0604020202020204" pitchFamily="34" charset="0"/>
              <a:buChar char="•"/>
            </a:pPr>
            <a:r>
              <a:rPr lang="es-MX" dirty="0"/>
              <a:t>Pipeline gráficos, se encuentran en la mayoría de las tarjetas gráficas, el cual consiste en múltiples unidades aritméticas o CPU completas, el cual  implementan variados escenarios de operaciones típicas, por ejemplo, cálculos de luz y colores, la proyección de perspectiva, etc.</a:t>
            </a:r>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Pipelines de software o tuberías, consiste en múltiples procesos ordenados de tal forma que el flujo de salida de un proceso alimenta la entrada del siguiente proceso. Por ejemplo, los pipelines de Unix (permite conectar procesos, permitiendo que la salida estándar de un proceso de alimentación sea la entrada estándar de otro proceso). </a:t>
            </a:r>
          </a:p>
        </p:txBody>
      </p:sp>
      <p:pic>
        <p:nvPicPr>
          <p:cNvPr id="8" name="Imagen 7">
            <a:extLst>
              <a:ext uri="{FF2B5EF4-FFF2-40B4-BE49-F238E27FC236}">
                <a16:creationId xmlns:a16="http://schemas.microsoft.com/office/drawing/2014/main" id="{1486F51D-DFAC-4F12-80D7-7F92F2B7AC0F}"/>
              </a:ext>
            </a:extLst>
          </p:cNvPr>
          <p:cNvPicPr>
            <a:picLocks noChangeAspect="1"/>
          </p:cNvPicPr>
          <p:nvPr/>
        </p:nvPicPr>
        <p:blipFill>
          <a:blip r:embed="rId2"/>
          <a:stretch>
            <a:fillRect/>
          </a:stretch>
        </p:blipFill>
        <p:spPr>
          <a:xfrm>
            <a:off x="7404333" y="3806394"/>
            <a:ext cx="4373810" cy="2799238"/>
          </a:xfrm>
          <a:prstGeom prst="rect">
            <a:avLst/>
          </a:prstGeom>
        </p:spPr>
      </p:pic>
    </p:spTree>
    <p:extLst>
      <p:ext uri="{BB962C8B-B14F-4D97-AF65-F5344CB8AC3E}">
        <p14:creationId xmlns:p14="http://schemas.microsoft.com/office/powerpoint/2010/main" val="369243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7CDC133-9470-4263-8C28-742FCFD037C2}"/>
              </a:ext>
            </a:extLst>
          </p:cNvPr>
          <p:cNvPicPr>
            <a:picLocks noChangeAspect="1"/>
          </p:cNvPicPr>
          <p:nvPr/>
        </p:nvPicPr>
        <p:blipFill>
          <a:blip r:embed="rId2"/>
          <a:stretch>
            <a:fillRect/>
          </a:stretch>
        </p:blipFill>
        <p:spPr>
          <a:xfrm>
            <a:off x="1887523" y="468866"/>
            <a:ext cx="7893691" cy="5920268"/>
          </a:xfrm>
          <a:prstGeom prst="rect">
            <a:avLst/>
          </a:prstGeom>
        </p:spPr>
      </p:pic>
    </p:spTree>
    <p:extLst>
      <p:ext uri="{BB962C8B-B14F-4D97-AF65-F5344CB8AC3E}">
        <p14:creationId xmlns:p14="http://schemas.microsoft.com/office/powerpoint/2010/main" val="68076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TUBERÍAS</a:t>
            </a:r>
            <a:endParaRPr lang="es-ES" dirty="0"/>
          </a:p>
        </p:txBody>
      </p:sp>
      <p:sp>
        <p:nvSpPr>
          <p:cNvPr id="3" name="Marcador de contenido 2"/>
          <p:cNvSpPr>
            <a:spLocks noGrp="1"/>
          </p:cNvSpPr>
          <p:nvPr>
            <p:ph idx="1"/>
          </p:nvPr>
        </p:nvSpPr>
        <p:spPr/>
        <p:txBody>
          <a:bodyPr>
            <a:normAutofit lnSpcReduction="10000"/>
          </a:bodyPr>
          <a:lstStyle/>
          <a:p>
            <a:r>
              <a:rPr lang="es-ES" dirty="0"/>
              <a:t>Tubería sin nombre: las tuberías sin nombre tienen asociado un fichero en memoria principal, por lo tanto, son temporales y se eliminan cuando no están siendo usados ni por productores ni por consumidores. Permiten la comunicación entre el proceso que crea un cauce y procesos hijos tras la creación de la tubería.</a:t>
            </a:r>
          </a:p>
          <a:p>
            <a:r>
              <a:rPr lang="es-ES" dirty="0"/>
              <a:t>Tubería con nombre: su diferencia respecto a las tuberías sin nombre radica en que el cauce se crea en el sistema de archivos, y por lo tanto no tienen carácter temporal. Se manejan mediante llamadas al sistema (open, </a:t>
            </a:r>
            <a:r>
              <a:rPr lang="es-ES" dirty="0" err="1"/>
              <a:t>close</a:t>
            </a:r>
            <a:r>
              <a:rPr lang="es-ES" dirty="0"/>
              <a:t>, </a:t>
            </a:r>
            <a:r>
              <a:rPr lang="es-ES" dirty="0" err="1"/>
              <a:t>read</a:t>
            </a:r>
            <a:r>
              <a:rPr lang="es-ES" dirty="0"/>
              <a:t> y </a:t>
            </a:r>
            <a:r>
              <a:rPr lang="es-ES" dirty="0" err="1"/>
              <a:t>write</a:t>
            </a:r>
            <a:r>
              <a:rPr lang="es-ES" dirty="0"/>
              <a:t>) como el resto de ficheros del sistema. Permiten la comunicación entre los procesos que usen dicha tubería, aunque no exista una conexión jerárquica entre ellos.</a:t>
            </a:r>
          </a:p>
        </p:txBody>
      </p:sp>
    </p:spTree>
    <p:extLst>
      <p:ext uri="{BB962C8B-B14F-4D97-AF65-F5344CB8AC3E}">
        <p14:creationId xmlns:p14="http://schemas.microsoft.com/office/powerpoint/2010/main" val="162368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VENTAJAS</a:t>
            </a:r>
            <a:endParaRPr lang="es-ES" dirty="0"/>
          </a:p>
        </p:txBody>
      </p:sp>
      <p:sp>
        <p:nvSpPr>
          <p:cNvPr id="5" name="Marcador de contenido 4"/>
          <p:cNvSpPr>
            <a:spLocks noGrp="1"/>
          </p:cNvSpPr>
          <p:nvPr>
            <p:ph idx="1"/>
          </p:nvPr>
        </p:nvSpPr>
        <p:spPr/>
        <p:txBody>
          <a:bodyPr>
            <a:normAutofit/>
          </a:bodyPr>
          <a:lstStyle/>
          <a:p>
            <a:r>
              <a:rPr lang="es-ES" dirty="0"/>
              <a:t>Permite comprender el comportamiento de entrada /salida de un sistema como la composición del comportamiento de los filtros individuales.</a:t>
            </a:r>
          </a:p>
          <a:p>
            <a:r>
              <a:rPr lang="es-ES" dirty="0"/>
              <a:t>Permiten realizar análisis de ‘</a:t>
            </a:r>
            <a:r>
              <a:rPr lang="es-ES" dirty="0" err="1"/>
              <a:t>deadlock</a:t>
            </a:r>
            <a:r>
              <a:rPr lang="es-ES" dirty="0"/>
              <a:t>’ y rendimiento.</a:t>
            </a:r>
          </a:p>
          <a:p>
            <a:r>
              <a:rPr lang="es-ES" dirty="0"/>
              <a:t> Soporte de ejecución concurrente. </a:t>
            </a:r>
          </a:p>
          <a:p>
            <a:r>
              <a:rPr lang="es-ES" dirty="0"/>
              <a:t>Facilita la reutilización de transformaciones. </a:t>
            </a:r>
          </a:p>
          <a:p>
            <a:r>
              <a:rPr lang="es-ES" dirty="0"/>
              <a:t>Es intuitivo Fácil agregar / quitar transformaciones </a:t>
            </a:r>
          </a:p>
          <a:p>
            <a:r>
              <a:rPr lang="es-ES" dirty="0"/>
              <a:t>Relativamente sencillo de implementar, a nivel concurrente o secuencial.</a:t>
            </a:r>
          </a:p>
          <a:p>
            <a:endParaRPr lang="es-ES" dirty="0"/>
          </a:p>
        </p:txBody>
      </p:sp>
    </p:spTree>
    <p:extLst>
      <p:ext uri="{BB962C8B-B14F-4D97-AF65-F5344CB8AC3E}">
        <p14:creationId xmlns:p14="http://schemas.microsoft.com/office/powerpoint/2010/main" val="371665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DESVENTAJAS</a:t>
            </a:r>
            <a:endParaRPr lang="es-ES" dirty="0"/>
          </a:p>
        </p:txBody>
      </p:sp>
      <p:sp>
        <p:nvSpPr>
          <p:cNvPr id="3" name="Marcador de contenido 2"/>
          <p:cNvSpPr>
            <a:spLocks noGrp="1"/>
          </p:cNvSpPr>
          <p:nvPr>
            <p:ph idx="1"/>
          </p:nvPr>
        </p:nvSpPr>
        <p:spPr/>
        <p:txBody>
          <a:bodyPr>
            <a:normAutofit/>
          </a:bodyPr>
          <a:lstStyle/>
          <a:p>
            <a:r>
              <a:rPr lang="es-ES" dirty="0"/>
              <a:t> Frecuentemente tienden a una organización de procesamiento </a:t>
            </a:r>
            <a:r>
              <a:rPr lang="es-ES" dirty="0" err="1"/>
              <a:t>batch</a:t>
            </a:r>
            <a:r>
              <a:rPr lang="es-ES" dirty="0"/>
              <a:t>.</a:t>
            </a:r>
          </a:p>
          <a:p>
            <a:r>
              <a:rPr lang="es-ES" dirty="0"/>
              <a:t> No son buenos para aplicaciones interactivas.</a:t>
            </a:r>
          </a:p>
          <a:p>
            <a:r>
              <a:rPr lang="es-ES" dirty="0"/>
              <a:t> Pueden complicarse al tener que mantener dos flujos separados pero relacionados. </a:t>
            </a:r>
          </a:p>
          <a:p>
            <a:r>
              <a:rPr lang="es-ES" dirty="0"/>
              <a:t> Puede ser necesario agregar a los filtros conversión de datos de entrada y salida.</a:t>
            </a:r>
          </a:p>
          <a:p>
            <a:r>
              <a:rPr lang="es-ES" dirty="0"/>
              <a:t> Pérdida de performance e incremento de complejidad de los filtros. </a:t>
            </a:r>
          </a:p>
          <a:p>
            <a:pPr marL="0" indent="0">
              <a:buNone/>
            </a:pPr>
            <a:endParaRPr lang="es-ES" dirty="0"/>
          </a:p>
        </p:txBody>
      </p:sp>
    </p:spTree>
    <p:extLst>
      <p:ext uri="{BB962C8B-B14F-4D97-AF65-F5344CB8AC3E}">
        <p14:creationId xmlns:p14="http://schemas.microsoft.com/office/powerpoint/2010/main" val="31910772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470</Words>
  <Application>Microsoft Office PowerPoint</Application>
  <PresentationFormat>Panorámica</PresentationFormat>
  <Paragraphs>35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PIPELINE</vt:lpstr>
      <vt:lpstr>INTRODUCCIÓN</vt:lpstr>
      <vt:lpstr>IMPLEMENTACIÓN</vt:lpstr>
      <vt:lpstr>Presentación de PowerPoint</vt:lpstr>
      <vt:lpstr>Presentación de PowerPoint</vt:lpstr>
      <vt:lpstr>TIPOS DE TUBERÍAS</vt:lpstr>
      <vt:lpstr>VENTAJAS</vt:lpstr>
      <vt:lpstr>DESVENTAJAS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Paal Rosas</dc:creator>
  <cp:lastModifiedBy>uriel cajiga</cp:lastModifiedBy>
  <cp:revision>6</cp:revision>
  <dcterms:created xsi:type="dcterms:W3CDTF">2018-08-30T02:04:55Z</dcterms:created>
  <dcterms:modified xsi:type="dcterms:W3CDTF">2018-08-31T00:57:17Z</dcterms:modified>
</cp:coreProperties>
</file>