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29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97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11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14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562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6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3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6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70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3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00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66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5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5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DDBF-CF4A-3B44-911B-F2313E228746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A7E12F-6A41-9248-8CFA-9AA4C1D5C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8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D8068-A2D9-0193-8B79-E1E4DEC984D1}"/>
              </a:ext>
            </a:extLst>
          </p:cNvPr>
          <p:cNvSpPr txBox="1"/>
          <p:nvPr/>
        </p:nvSpPr>
        <p:spPr>
          <a:xfrm>
            <a:off x="2884576" y="282954"/>
            <a:ext cx="642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Защита проекта по вебу</a:t>
            </a:r>
            <a:r>
              <a:rPr lang="en-US" sz="3200" b="1" dirty="0">
                <a:latin typeface="YS Text"/>
              </a:rPr>
              <a:t> </a:t>
            </a:r>
          </a:p>
          <a:p>
            <a:pPr algn="ctr"/>
            <a:r>
              <a:rPr lang="ru-RU" sz="3200" dirty="0"/>
              <a:t>«Телеграмм бот </a:t>
            </a:r>
            <a:r>
              <a:rPr lang="en-US" sz="3200" dirty="0"/>
              <a:t>YouTube Helper</a:t>
            </a:r>
            <a:r>
              <a:rPr lang="ru-RU" sz="3200" dirty="0"/>
              <a:t>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06BE6-498D-DF21-458C-C82F4D705B5D}"/>
              </a:ext>
            </a:extLst>
          </p:cNvPr>
          <p:cNvSpPr txBox="1"/>
          <p:nvPr/>
        </p:nvSpPr>
        <p:spPr>
          <a:xfrm>
            <a:off x="177757" y="6474577"/>
            <a:ext cx="2068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Разработано Луткиным Петром.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D7C81-3714-185E-8E17-74121184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91" y="1420191"/>
            <a:ext cx="4017617" cy="401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A4980-56CE-6396-3005-577B4C27F0FA}"/>
              </a:ext>
            </a:extLst>
          </p:cNvPr>
          <p:cNvSpPr txBox="1"/>
          <p:nvPr/>
        </p:nvSpPr>
        <p:spPr>
          <a:xfrm>
            <a:off x="4254062" y="283779"/>
            <a:ext cx="3683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Структура проекта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8531-E4BB-CDFE-2324-49E069F4B151}"/>
              </a:ext>
            </a:extLst>
          </p:cNvPr>
          <p:cNvSpPr txBox="1"/>
          <p:nvPr/>
        </p:nvSpPr>
        <p:spPr>
          <a:xfrm>
            <a:off x="818634" y="1340375"/>
            <a:ext cx="3678709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Проект «Телеграмм бот </a:t>
            </a:r>
            <a:r>
              <a:rPr lang="en-US" sz="1200" dirty="0"/>
              <a:t>YouTube Helper</a:t>
            </a:r>
            <a:r>
              <a:rPr lang="ru-RU" sz="1200" dirty="0"/>
              <a:t>»</a:t>
            </a:r>
            <a:endParaRPr lang="en-US" sz="1200" dirty="0"/>
          </a:p>
          <a:p>
            <a:endParaRPr lang="en-US" sz="1200" dirty="0"/>
          </a:p>
          <a:p>
            <a:r>
              <a:rPr lang="ru-RU" sz="1200" dirty="0"/>
              <a:t>Телеграмм бот для взаимодействия с </a:t>
            </a:r>
            <a:r>
              <a:rPr lang="en-US" sz="1200" dirty="0"/>
              <a:t>YouTube</a:t>
            </a:r>
          </a:p>
          <a:p>
            <a:endParaRPr lang="en-US" sz="1200" dirty="0"/>
          </a:p>
          <a:p>
            <a:r>
              <a:rPr lang="ru-RU" sz="1200" dirty="0"/>
              <a:t>Что умеет бот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скачивать видео по ссылке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отправлять информацию о видео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отправлять информацию о канале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хранит в базе данных информацию по пользователю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DE4A8-7185-A8CE-3AEC-8131BCE1FC33}"/>
              </a:ext>
            </a:extLst>
          </p:cNvPr>
          <p:cNvSpPr txBox="1"/>
          <p:nvPr/>
        </p:nvSpPr>
        <p:spPr>
          <a:xfrm>
            <a:off x="933169" y="4519142"/>
            <a:ext cx="319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Строчек кода – </a:t>
            </a:r>
            <a:r>
              <a:rPr lang="en-US" dirty="0"/>
              <a:t>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10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C87454-092C-878D-2A40-66F35356010F}"/>
              </a:ext>
            </a:extLst>
          </p:cNvPr>
          <p:cNvSpPr txBox="1"/>
          <p:nvPr/>
        </p:nvSpPr>
        <p:spPr>
          <a:xfrm>
            <a:off x="4655755" y="283779"/>
            <a:ext cx="288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Главное меню</a:t>
            </a:r>
            <a:endParaRPr lang="en-US" sz="3200" dirty="0"/>
          </a:p>
        </p:txBody>
      </p:sp>
      <p:sp>
        <p:nvSpPr>
          <p:cNvPr id="7" name="Стрелка вправо 6">
            <a:hlinkClick r:id="rId2" action="ppaction://hlinksldjump"/>
            <a:extLst>
              <a:ext uri="{FF2B5EF4-FFF2-40B4-BE49-F238E27FC236}">
                <a16:creationId xmlns:a16="http://schemas.microsoft.com/office/drawing/2014/main" id="{9F027E95-E549-968B-6709-F27F52B960F1}"/>
              </a:ext>
            </a:extLst>
          </p:cNvPr>
          <p:cNvSpPr/>
          <p:nvPr/>
        </p:nvSpPr>
        <p:spPr>
          <a:xfrm flipH="1">
            <a:off x="834500" y="5684227"/>
            <a:ext cx="1397330" cy="6921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89504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C87454-092C-878D-2A40-66F35356010F}"/>
              </a:ext>
            </a:extLst>
          </p:cNvPr>
          <p:cNvSpPr txBox="1"/>
          <p:nvPr/>
        </p:nvSpPr>
        <p:spPr>
          <a:xfrm>
            <a:off x="5475233" y="283779"/>
            <a:ext cx="1241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Игра</a:t>
            </a:r>
            <a:endParaRPr lang="en-US" sz="3200" dirty="0"/>
          </a:p>
        </p:txBody>
      </p:sp>
      <p:sp>
        <p:nvSpPr>
          <p:cNvPr id="2" name="Стрелка вправо 1">
            <a:hlinkClick r:id="rId2" action="ppaction://hlinksldjump"/>
            <a:extLst>
              <a:ext uri="{FF2B5EF4-FFF2-40B4-BE49-F238E27FC236}">
                <a16:creationId xmlns:a16="http://schemas.microsoft.com/office/drawing/2014/main" id="{C0C6C140-90E8-ED18-3A87-AECAEC6FA57A}"/>
              </a:ext>
            </a:extLst>
          </p:cNvPr>
          <p:cNvSpPr/>
          <p:nvPr/>
        </p:nvSpPr>
        <p:spPr>
          <a:xfrm flipH="1">
            <a:off x="834500" y="5684227"/>
            <a:ext cx="1397330" cy="6921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78213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1D1F8-FF80-3F04-30E3-D2E2667F9214}"/>
              </a:ext>
            </a:extLst>
          </p:cNvPr>
          <p:cNvSpPr txBox="1"/>
          <p:nvPr/>
        </p:nvSpPr>
        <p:spPr>
          <a:xfrm>
            <a:off x="4735552" y="283779"/>
            <a:ext cx="2720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Рейтинг боли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4E237-BC0D-CFA1-D643-04FB52089C4C}"/>
              </a:ext>
            </a:extLst>
          </p:cNvPr>
          <p:cNvSpPr txBox="1"/>
          <p:nvPr/>
        </p:nvSpPr>
        <p:spPr>
          <a:xfrm>
            <a:off x="2282491" y="1779973"/>
            <a:ext cx="527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Поиск изображений спрайтов для игры и их редактирование.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Отрисовка спрайтов.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Реализация передвижения карт.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6C4C5E-A00B-07FA-2DE6-F28F1432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38" y="3429000"/>
            <a:ext cx="4774324" cy="311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2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C4F89-4DA9-9E16-694D-058989E303AD}"/>
              </a:ext>
            </a:extLst>
          </p:cNvPr>
          <p:cNvSpPr txBox="1"/>
          <p:nvPr/>
        </p:nvSpPr>
        <p:spPr>
          <a:xfrm>
            <a:off x="3962798" y="283779"/>
            <a:ext cx="426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Перспективы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BEDF6-1A51-DE2F-2C14-23CE2B57CA70}"/>
              </a:ext>
            </a:extLst>
          </p:cNvPr>
          <p:cNvSpPr txBox="1"/>
          <p:nvPr/>
        </p:nvSpPr>
        <p:spPr>
          <a:xfrm>
            <a:off x="1815342" y="1751708"/>
            <a:ext cx="7044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Планируется добавить новые разновидности пасьянсов, улучшить структуру кода. Так же можно добавить рейтинговую систему, которая запоминает количество побед/поражений. И можно реализовать загрузку своих полей и/или сохранение расклада для последующего решения.</a:t>
            </a:r>
            <a:r>
              <a:rPr lang="en-US" dirty="0"/>
              <a:t> </a:t>
            </a:r>
            <a:r>
              <a:rPr lang="ru-RU" dirty="0"/>
              <a:t>Можно поработать со звуком и анимацией сбора/расклада карт на поле.</a:t>
            </a:r>
          </a:p>
        </p:txBody>
      </p:sp>
    </p:spTree>
    <p:extLst>
      <p:ext uri="{BB962C8B-B14F-4D97-AF65-F5344CB8AC3E}">
        <p14:creationId xmlns:p14="http://schemas.microsoft.com/office/powerpoint/2010/main" val="22292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8199F-078B-37D4-2120-1B455AC1DE7C}"/>
              </a:ext>
            </a:extLst>
          </p:cNvPr>
          <p:cNvSpPr txBox="1"/>
          <p:nvPr/>
        </p:nvSpPr>
        <p:spPr>
          <a:xfrm>
            <a:off x="2092170" y="2654838"/>
            <a:ext cx="8007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9331569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{E4F999E7-3DBE-E74E-B458-C0F858B10079}tf10001060</Template>
  <TotalTime>224</TotalTime>
  <Words>137</Words>
  <Application>Microsoft Macintosh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 3</vt:lpstr>
      <vt:lpstr>YS Text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Пётр Луткин</dc:creator>
  <cp:lastModifiedBy>Пётр Луткин</cp:lastModifiedBy>
  <cp:revision>9</cp:revision>
  <dcterms:created xsi:type="dcterms:W3CDTF">2024-03-01T12:59:14Z</dcterms:created>
  <dcterms:modified xsi:type="dcterms:W3CDTF">2024-05-04T08:14:58Z</dcterms:modified>
</cp:coreProperties>
</file>