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GSoC - 2018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Akshay Anand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