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Code Pro"/>
      <p:regular r:id="rId7"/>
      <p:bold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CodePro-regular.fntdata"/><Relationship Id="rId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5310b37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5310b3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