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Content Placeholder 2"/>
          <p:cNvSpPr>
            <a:spLocks noGrp="1"/>
          </p:cNvSpPr>
          <p:nvPr>
            <p:ph idx="1"/>
          </p:nvPr>
        </p:nvSpPr>
        <p:spPr/>
        <p:txBody>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learner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Content Placeholder 2"/>
          <p:cNvSpPr>
            <a:spLocks noGrp="1"/>
          </p:cNvSpPr>
          <p:nvPr>
            <p:ph idx="1"/>
          </p:nvPr>
        </p:nvSpPr>
        <p:spPr/>
        <p:txBody>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 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Content Placeholder 2"/>
          <p:cNvSpPr>
            <a:spLocks noGrp="1"/>
          </p:cNvSpPr>
          <p:nvPr>
            <p:ph idx="1"/>
          </p:nvPr>
        </p:nvSpPr>
        <p:spPr/>
        <p:txBody>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Content Placeholder 2"/>
          <p:cNvSpPr>
            <a:spLocks noGrp="1"/>
          </p:cNvSpPr>
          <p:nvPr>
            <p:ph idx="1"/>
          </p:nvPr>
        </p:nvSpPr>
        <p:spPr/>
        <p:txBody>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Content Placeholder 2"/>
          <p:cNvSpPr>
            <a:spLocks noGrp="1"/>
          </p:cNvSpPr>
          <p:nvPr>
            <p:ph idx="1"/>
          </p:nvPr>
        </p:nvSpPr>
        <p:spPr/>
        <p:txBody>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Content Placeholder 2"/>
          <p:cNvSpPr>
            <a:spLocks noGrp="1"/>
          </p:cNvSpPr>
          <p:nvPr>
            <p:ph idx="1"/>
          </p:nvPr>
        </p:nvSpPr>
        <p:spPr/>
        <p:txBody>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 proceeding with their current lesson.</a:t>
            </a:r>
          </a:p>
          <a:p>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Content Placeholder 2"/>
          <p:cNvSpPr>
            <a:spLocks noGrp="1"/>
          </p:cNvSpPr>
          <p:nvPr>
            <p:ph idx="1"/>
          </p:nvPr>
        </p:nvSpPr>
        <p:spPr/>
        <p:txBody>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Content Placeholder 2"/>
          <p:cNvSpPr>
            <a:spLocks noGrp="1"/>
          </p:cNvSpPr>
          <p:nvPr>
            <p:ph idx="1"/>
          </p:nvPr>
        </p:nvSpPr>
        <p:spPr/>
        <p:txBody>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Content Placeholder 2"/>
          <p:cNvSpPr>
            <a:spLocks noGrp="1"/>
          </p:cNvSpPr>
          <p:nvPr>
            <p:ph idx="1"/>
          </p:nvPr>
        </p:nvSpPr>
        <p:spPr/>
        <p:txBody>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Content Placeholder 2"/>
          <p:cNvSpPr>
            <a:spLocks noGrp="1"/>
          </p:cNvSpPr>
          <p:nvPr>
            <p:ph idx="1"/>
          </p:nvPr>
        </p:nvSpPr>
        <p:spPr/>
        <p:txBody>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Background</a:t>
            </a:r>
          </a:p>
        </p:txBody>
      </p:sp>
      <p:sp>
        <p:nvSpPr>
          <p:cNvPr id="3" name="Content Placeholder 2"/>
          <p:cNvSpPr>
            <a:spLocks noGrp="1"/>
          </p:cNvSpPr>
          <p:nvPr>
            <p:ph idx="1"/>
          </p:nvPr>
        </p:nvSpPr>
        <p:spPr/>
        <p:txBody>
          <a:bodyPr/>
          <a:lstStyle/>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(section 3s open questions)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Content Placeholder 2"/>
          <p:cNvSpPr>
            <a:spLocks noGrp="1"/>
          </p:cNvSpPr>
          <p:nvPr>
            <p:ph idx="1"/>
          </p:nvPr>
        </p:nvSpPr>
        <p:spPr/>
        <p:txBody>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Content Placeholder 2"/>
          <p:cNvSpPr>
            <a:spLocks noGrp="1"/>
          </p:cNvSpPr>
          <p:nvPr>
            <p:ph idx="1"/>
          </p:nvPr>
        </p:nvSpPr>
        <p:spPr/>
        <p:txBody>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Content Placeholder 2"/>
          <p:cNvSpPr>
            <a:spLocks noGrp="1"/>
          </p:cNvSpPr>
          <p:nvPr>
            <p:ph idx="1"/>
          </p:nvPr>
        </p:nvSpPr>
        <p:spPr/>
        <p:txBody>
          <a:bodyPr/>
          <a:lstStyle/>
          <a:p/>
          <a:p>
            <a:pPr/>
            <a:r>
              <a:t>The following paragraphs define a high-level taxonomy of constructs in Oppia.</a:t>
            </a:r>
          </a:p>
          <a:p>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Content Placeholder 2"/>
          <p:cNvSpPr>
            <a:spLocks noGrp="1"/>
          </p:cNvSpPr>
          <p:nvPr>
            <p:ph idx="1"/>
          </p:nvPr>
        </p:nvSpPr>
        <p:spPr/>
        <p:txBody>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Content Placeholder 2"/>
          <p:cNvSpPr>
            <a:spLocks noGrp="1"/>
          </p:cNvSpPr>
          <p:nvPr>
            <p:ph idx="1"/>
          </p:nvPr>
        </p:nvSpPr>
        <p:spPr/>
        <p:txBody>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they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