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r>
              <a:t>The learner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r>
              <a:t>Lessons are expected to include questions at the end 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r>
              <a:t>The skill test is around 3 questions and is meant to ensure the learner has reviewed the concept card and worked examples in detail to sufficiently demonstrate they understand the topic before proceeding with their current lesson.</a:t>
            </a:r>
          </a:p>
          <a:p>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Background</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r>
              <a:t>Provide a pathway to future work that may continue helping us approach the goal (section 3s open questions)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The following paragraphs define a high-level taxonomy of constructs in Oppia.</a:t>
            </a:r>
          </a:p>
          <a:p>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Content Placeholder 2"/>
          <p:cNvSpPr>
            <a:spLocks noGrp="1"/>
          </p:cNvSpPr>
          <p:nvPr>
            <p:ph idx="1"/>
          </p:nvPr>
        </p:nvSpPr>
        <p:spPr/>
        <p:txBody>
          <a:bodyPr/>
          <a:lstStyle/>
          <a:p/>
        </p:txBody>
      </p:sp>
      <p:sp>
        <p:nvSpPr>
          <p:cNvPr id="4" name="TextBox 3"/>
          <p:cNvSpPr txBox="1"/>
          <p:nvPr/>
        </p:nvSpPr>
        <p:spPr>
          <a:xfrm>
            <a:off x="457200" y="1005840"/>
            <a:ext cx="8046720" cy="0"/>
          </a:xfrm>
          <a:prstGeom prst="rect">
            <a:avLst/>
          </a:prstGeom>
          <a:noFill/>
        </p:spPr>
        <p:txBody>
          <a:bodyPr wrap="square">
            <a:spAutoFit/>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r>
              <a:t>In the frontend, topics have a landing page which provides the learner with some initial context on what they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