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r:id="rId11" id="26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95F0"/>
    <a:srgbClr val="FFFF21"/>
    <a:srgbClr val="9900CC"/>
    <a:srgbClr val="FF9900"/>
    <a:srgbClr val="D99B01"/>
    <a:srgbClr val="FF66CC"/>
    <a:srgbClr val="FF67A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11" Type="http://schemas.openxmlformats.org/officeDocument/2006/relationships/slide" Target="slides/slide6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6"/>
            <a:ext cx="6566315" cy="92570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6"/>
            <a:ext cx="6566315" cy="610819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81344"/>
            <a:ext cx="1253806" cy="4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29"/>
            <a:ext cx="8246070" cy="274868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5"/>
            <a:ext cx="671902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098800"/>
            <a:ext cx="6719020" cy="610820"/>
          </a:xfrm>
        </p:spPr>
        <p:txBody>
          <a:bodyPr>
            <a:normAutofit/>
          </a:bodyPr>
          <a:lstStyle/>
          <a:p>
            <a:r>
              <a:rPr lang="en-US" dirty="0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891995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1" cy="3054100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197405"/>
            <a:ext cx="6108199" cy="3512215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891995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960930"/>
            <a:ext cx="4040188" cy="479822"/>
          </a:xfrm>
        </p:spPr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433327"/>
            <a:ext cx="4040188" cy="2276294"/>
          </a:xfrm>
        </p:spPr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960930"/>
            <a:ext cx="4041775" cy="479822"/>
          </a:xfrm>
        </p:spPr>
        <p:txBody>
          <a:bodyPr/>
          <a:lstStyle/>
          <a:p>
            <a:r>
              <a:rPr lang="en-US" dirty="0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433327"/>
            <a:ext cx="4041775" cy="2276294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1180" y="3946095"/>
            <a:ext cx="1253806" cy="4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58403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53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142</cp:revision>
  <dcterms:created xsi:type="dcterms:W3CDTF">2013-08-21T19:17:07Z</dcterms:created>
  <dcterms:modified xsi:type="dcterms:W3CDTF">2017-12-27T11:56:58Z</dcterms:modified>
</cp:coreProperties>
</file>