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ef2bb38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ef2bb38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ef2bb3896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ef2bb3896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ef2bb3896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ef2bb3896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ef2bb3896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ef2bb3896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ef2bb3896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ef2bb389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ef2bb3896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ef2bb3896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66400" y="603925"/>
            <a:ext cx="8520600" cy="112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Modeling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52800" y="4187950"/>
            <a:ext cx="6034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Elijah Wikenheiser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can Blue Mountain Resort increase revenue to cover the additional $1.54B in operating costs this season?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Current pricing strategy has been to charge a premium above the average price of resorts in its market segment.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 CSV containing data about chairlifts, runs, days of operation, ticket prices, etc. was provided by the database manager.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Tickets should be raised from the current price of $81 to $95.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adjusted price would lead to an increased annual revenue of $27,772,500.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additional chairlift is expected to increase revenue by $3.47M, offsetting the $1.54M operating cost.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Given run closure modelling, it would be possible to close runs on slower days without significant decrease to revenue.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Two models were built for price prediction: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Linear Regression model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Resulted in a Mean Absolute Error of ~$10.50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Random Forest Regression model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Resulted in a Mean Absolute Error of ~$9.60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5294475" y="1152475"/>
            <a:ext cx="353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Dominant top four features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fastQuads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Runs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Snow Making_ac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Vertical drop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017725"/>
            <a:ext cx="4862176" cy="394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6180250" y="1152475"/>
            <a:ext cx="265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Modeling provides evidence that closing 1 run makes no difference in revenue. When closing 3, up to 5 can be closed with no further decrease in revenue.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83125"/>
            <a:ext cx="5838275" cy="31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Recommended price is $95. Even with the MAE for the random forest model at ~$9.50, there suggests room for ticket price increase.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Important features to determine resort value appear to be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fastQuads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Runs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Snow Making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Vertical Drop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Additional data to consider for model improvement could include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Amount of sales of 1, 3, and 5 day tickets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Number of chalets per resort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Additional lift options like rope-tows and magic carpets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Ticket sales per year.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