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2"/>
    <p:restoredTop sz="94653"/>
  </p:normalViewPr>
  <p:slideViewPr>
    <p:cSldViewPr snapToGrid="0" snapToObjects="1">
      <p:cViewPr>
        <p:scale>
          <a:sx n="73" d="100"/>
          <a:sy n="7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CC1-340D-D04D-B54B-4F427A71BCC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9ADD-14A7-1F4B-BFD3-F471858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CC1-340D-D04D-B54B-4F427A71BCC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9ADD-14A7-1F4B-BFD3-F471858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CC1-340D-D04D-B54B-4F427A71BCC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9ADD-14A7-1F4B-BFD3-F471858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6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CC1-340D-D04D-B54B-4F427A71BCC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9ADD-14A7-1F4B-BFD3-F471858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6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CC1-340D-D04D-B54B-4F427A71BCC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9ADD-14A7-1F4B-BFD3-F471858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CC1-340D-D04D-B54B-4F427A71BCC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9ADD-14A7-1F4B-BFD3-F471858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4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CC1-340D-D04D-B54B-4F427A71BCC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9ADD-14A7-1F4B-BFD3-F471858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CC1-340D-D04D-B54B-4F427A71BCC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9ADD-14A7-1F4B-BFD3-F471858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CC1-340D-D04D-B54B-4F427A71BCC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9ADD-14A7-1F4B-BFD3-F471858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CC1-340D-D04D-B54B-4F427A71BCC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9ADD-14A7-1F4B-BFD3-F471858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0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CC1-340D-D04D-B54B-4F427A71BCC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9ADD-14A7-1F4B-BFD3-F471858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9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3CC1-340D-D04D-B54B-4F427A71BCC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9ADD-14A7-1F4B-BFD3-F4718581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58394-9AA0-9D44-96A8-18AC42E4A4A7}"/>
              </a:ext>
            </a:extLst>
          </p:cNvPr>
          <p:cNvSpPr txBox="1"/>
          <p:nvPr/>
        </p:nvSpPr>
        <p:spPr>
          <a:xfrm>
            <a:off x="2931459" y="914399"/>
            <a:ext cx="38028282" cy="27699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800" dirty="0"/>
              <a:t>Structure of forsterite in extreme conditions and automated crystal identification</a:t>
            </a:r>
          </a:p>
          <a:p>
            <a:pPr algn="ctr"/>
            <a:r>
              <a:rPr lang="en-US" sz="5800" dirty="0"/>
              <a:t>Nara </a:t>
            </a:r>
            <a:r>
              <a:rPr lang="en-US" sz="5800" dirty="0" err="1"/>
              <a:t>Anusonti-Inthra</a:t>
            </a:r>
            <a:endParaRPr lang="en-US" sz="5800" dirty="0"/>
          </a:p>
          <a:p>
            <a:pPr algn="ctr"/>
            <a:r>
              <a:rPr lang="en-US" sz="5800" dirty="0"/>
              <a:t>Mentored by Patrick </a:t>
            </a:r>
            <a:r>
              <a:rPr lang="en-US" sz="5800" dirty="0" err="1"/>
              <a:t>LaChapelle</a:t>
            </a:r>
            <a:r>
              <a:rPr lang="en-US" sz="5800" dirty="0"/>
              <a:t> and June Wicks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6BBC2-F31E-D04A-A5C4-ABC67D6544B7}"/>
              </a:ext>
            </a:extLst>
          </p:cNvPr>
          <p:cNvSpPr txBox="1"/>
          <p:nvPr/>
        </p:nvSpPr>
        <p:spPr>
          <a:xfrm>
            <a:off x="1828800" y="5325035"/>
            <a:ext cx="1242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Forsterite is a very important mineral to study because of its role </a:t>
            </a:r>
            <a:r>
              <a:rPr lang="en-US"/>
              <a:t>both in rocky planet</a:t>
            </a:r>
          </a:p>
        </p:txBody>
      </p:sp>
    </p:spTree>
    <p:extLst>
      <p:ext uri="{BB962C8B-B14F-4D97-AF65-F5344CB8AC3E}">
        <p14:creationId xmlns:p14="http://schemas.microsoft.com/office/powerpoint/2010/main" val="159801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35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 Anusonti-Inthra</dc:creator>
  <cp:lastModifiedBy>Nara Anusonti-Inthra</cp:lastModifiedBy>
  <cp:revision>1</cp:revision>
  <dcterms:created xsi:type="dcterms:W3CDTF">2024-07-16T17:36:30Z</dcterms:created>
  <dcterms:modified xsi:type="dcterms:W3CDTF">2024-07-16T19:01:41Z</dcterms:modified>
</cp:coreProperties>
</file>