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53"/>
  </p:normalViewPr>
  <p:slideViewPr>
    <p:cSldViewPr snapToGrid="0" snapToObjects="1">
      <p:cViewPr varScale="1">
        <p:scale>
          <a:sx n="103" d="100"/>
          <a:sy n="10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83CC-9080-4048-92C3-BA5318D98850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07EC5-6543-3442-B968-D720AB3F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-very important mineral to study in the field of planetary science</a:t>
            </a:r>
          </a:p>
          <a:p>
            <a:r>
              <a:rPr lang="en-US" dirty="0"/>
              <a:t>-Earth’s upper mantle and expected to be in rocky exoplanets</a:t>
            </a:r>
          </a:p>
          <a:p>
            <a:r>
              <a:rPr lang="en-US" dirty="0"/>
              <a:t>-abundant in space: meteorites, comets, accretion disks around young stars</a:t>
            </a:r>
          </a:p>
          <a:p>
            <a:r>
              <a:rPr lang="en-US" dirty="0"/>
              <a:t>-phase changes drive deep earthquake generation</a:t>
            </a:r>
          </a:p>
          <a:p>
            <a:r>
              <a:rPr lang="en-US" dirty="0"/>
              <a:t>-but mostly: second bullet</a:t>
            </a:r>
          </a:p>
          <a:p>
            <a:r>
              <a:rPr lang="en-US" dirty="0"/>
              <a:t>-also affects the cooling of the early magma ocean stage of planet formation, which contributes to geochemistry and thermal evolution of a planet</a:t>
            </a:r>
          </a:p>
          <a:p>
            <a:r>
              <a:rPr lang="en-US" dirty="0"/>
              <a:t>-mainly, plays a role in creating and shaping convection currents -&gt; plate tectonics and magnetosphere -&gt; surface conditions suitable to support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is just one of the possible ways forsterite will behave</a:t>
            </a:r>
          </a:p>
          <a:p>
            <a:r>
              <a:rPr lang="en-US" dirty="0"/>
              <a:t>-we are looking for crystal MgO in our experiment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Sekine</a:t>
            </a:r>
            <a:r>
              <a:rPr lang="en-US" dirty="0"/>
              <a:t> measured the density for the </a:t>
            </a:r>
            <a:r>
              <a:rPr lang="en-US" dirty="0" err="1"/>
              <a:t>hugoniot</a:t>
            </a:r>
            <a:r>
              <a:rPr lang="en-US" dirty="0"/>
              <a:t>, and attributed slope changes to incongruent melting</a:t>
            </a:r>
          </a:p>
          <a:p>
            <a:r>
              <a:rPr lang="en-US" dirty="0"/>
              <a:t>-Root suggested that the pressure range found in </a:t>
            </a:r>
            <a:r>
              <a:rPr lang="en-US" dirty="0" err="1"/>
              <a:t>Sekine</a:t>
            </a:r>
            <a:r>
              <a:rPr lang="en-US" dirty="0"/>
              <a:t> is too high and suggested using X-ray diffraction</a:t>
            </a:r>
          </a:p>
          <a:p>
            <a:r>
              <a:rPr lang="en-US" dirty="0"/>
              <a:t>-X-ray diffraction is more accurate because it actually measures the crystal structure of the sample, which is more reliable than just a density measurement</a:t>
            </a:r>
          </a:p>
          <a:p>
            <a:r>
              <a:rPr lang="en-US" dirty="0"/>
              <a:t>-Newman’s dissertation used x-ray diffraction and found evidence at a lower pressure</a:t>
            </a:r>
          </a:p>
          <a:p>
            <a:r>
              <a:rPr lang="en-US" dirty="0"/>
              <a:t>-therefore this current </a:t>
            </a:r>
            <a:r>
              <a:rPr lang="en-US" dirty="0" err="1"/>
              <a:t>experiement</a:t>
            </a:r>
            <a:r>
              <a:rPr lang="en-US" dirty="0"/>
              <a:t> attempts to investigate this by using x-ray diffraction and conducting experiments at 150 and 260 </a:t>
            </a:r>
            <a:r>
              <a:rPr lang="en-US" dirty="0" err="1"/>
              <a:t>GPa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laser we use is the Omega-EP laser from the Laboratory for laser Energetics in Rochester</a:t>
            </a:r>
          </a:p>
          <a:p>
            <a:r>
              <a:rPr lang="en-US" dirty="0"/>
              <a:t>-window is used for VISAR shock wave velocity measurements (</a:t>
            </a:r>
            <a:r>
              <a:rPr lang="en-US"/>
              <a:t>not applicable now)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372-DEF3-9046-862C-C6BF3A6DF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8CAB-3084-6542-A932-4BA301128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E8F9-D074-5445-AF59-C1CB9A4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3D5-F81B-EB44-9D68-AE790A51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069D-4585-8A4F-9CBE-3CDA03E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29B-75C8-7D4D-ADFB-88DB773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5B94-BA55-DA4E-9185-12E8C47D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C1C4-7498-854A-B9D7-C08B0E4C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553C-CB50-9D4F-99A7-B5A8735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B4BE-EEEA-184D-A92B-83423AF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0285-99E7-8C46-AA95-5818EE97F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A55B7-242F-CD49-8515-FDFD8394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FAF3-66E4-0349-A003-23B0ACE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4F05-353E-2844-ABD9-E419AEE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108B-E576-2F40-9032-DB595A31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D731-FEF7-CE4C-B47A-F7ADBEA6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888A-D7F9-9E4B-A8B2-736E79D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9961-B86A-4B4F-977B-4C85364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C3E5-1D99-0C41-88CF-EBB70B4C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05FB-F53C-3B48-9E08-3CB4B78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CB5-6B4E-6944-9033-829C4D46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8B17-36DC-4B4F-84C7-BBB91B57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C853-0FE6-FF46-9967-DFC5EA5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B020-6DAF-3246-95A9-49C9C24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7049-BEF2-D14B-9739-65278EB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D395-D9C3-4942-BCBB-40F963DD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A719-C97F-3646-90BF-193E2408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4DAB-9AD7-F84A-A31C-7DB0FA28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712A-164A-F140-92D3-57AD49E1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CCBA-954A-944B-BED3-7C1BEA2D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3D5B-CEFB-214F-A47F-26C4BF0D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355-AAEE-8C47-9198-4AE3CA42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6873-55F7-ED4D-AD9E-DCA5231D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4082-809D-1D41-A3D7-D9626778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CCED-4F64-D84D-8D82-14B4172F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1BB9D-20B4-DC42-AD32-75B656F9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4F986-8F3F-E14A-B996-A4BE3FB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EE2A6-D396-BC48-9A59-E81A2940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387C1-060A-8F48-970B-51735FE9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F1E7-233D-2E46-B457-47105972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9FC52-4257-6648-9E0E-E05CC0F1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7249-AEC1-124D-8951-CA7315DC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9F51E-78C2-D841-A47F-75C5ADA3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FEAD4-81C3-724E-982B-00A4E65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3A7F-8402-DD48-9507-A7B27C2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034F-48C8-B943-BE75-0852026D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559-45DA-7E4C-82DF-F07C2525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F23-7055-1040-B225-88DACC44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CF93-A0FD-324B-9CD6-8F9F6080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8D4C-ED1F-7A47-BC38-3807F14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D985-C910-3048-9079-ABBA6BF5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07AC-051A-6641-AF85-DE3D07BC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8C5E-8DB8-2B4D-8F31-F88ECBDC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86E5-6C45-CD4A-94AF-DAFC17B0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45A2A-AB87-6D4C-8F8C-2BA8B080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A420-CB36-2943-9D21-964DDAD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DE08-474B-2C4E-9145-3475D72C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719-A915-C442-8E65-628227C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C91-E38A-E249-8A00-3EF18E5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1A4A-E713-F240-A657-D49E4C51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32F9-48AD-A04F-B29E-709E308F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759D-6328-DD40-AA6C-B4C43F46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C1C2-9A10-8646-8F62-3F8F81FC3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D347-167B-C247-9215-5AB01FDF8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forsterite at extreme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4785-D447-1E46-BAE7-8C82B9F5D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913D-E16E-744D-BB35-4F21317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Forsterite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0B7C-D2F6-5D4A-A1C8-B47D2F62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component of the mantles of rocky planets</a:t>
            </a:r>
          </a:p>
          <a:p>
            <a:r>
              <a:rPr lang="en-US" dirty="0"/>
              <a:t>Its phase transitions provide insight into the formation, evolution, and habitability of rocky exoplanets</a:t>
            </a:r>
          </a:p>
          <a:p>
            <a:r>
              <a:rPr lang="en-US" dirty="0"/>
              <a:t>Plays a role in creating and shaping convection currents, influencing factors essential to habitable surface 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1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D110-AF4D-E94A-8A59-AECBA16C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Incongruent melting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0E62-9F25-2D42-8FDE-2D29C854D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Forsterite is theorized to undergo a process called incongruent melting</a:t>
                </a:r>
              </a:p>
              <a:p>
                <a:r>
                  <a:rPr lang="en-US" dirty="0"/>
                  <a:t>Incongruent melting is when a substance melts into a chemically different liquid and solid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(forsterite, solid)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(liquid)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𝑀𝑔𝑂</m:t>
                    </m:r>
                  </m:oMath>
                </a14:m>
                <a:r>
                  <a:rPr lang="en-US" dirty="0"/>
                  <a:t> (solid)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0E62-9F25-2D42-8FDE-2D29C85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E6A-323E-2A45-B075-A9809EDD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841-6415-854A-80EA-C85B8D23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supporting incongruent melting has been found in only two studies, but when it occurs is currently inconclusive</a:t>
            </a:r>
          </a:p>
          <a:p>
            <a:r>
              <a:rPr lang="en-US" dirty="0" err="1"/>
              <a:t>Sekine</a:t>
            </a:r>
            <a:r>
              <a:rPr lang="en-US" dirty="0"/>
              <a:t> et al. (2016) – found slope changes in the </a:t>
            </a:r>
            <a:r>
              <a:rPr lang="en-US" dirty="0" err="1"/>
              <a:t>hugoniot</a:t>
            </a:r>
            <a:r>
              <a:rPr lang="en-US" dirty="0"/>
              <a:t> (pressure v density) attributed to incongruent melting at 271 to 285 </a:t>
            </a:r>
            <a:r>
              <a:rPr lang="en-US" dirty="0" err="1"/>
              <a:t>GPa</a:t>
            </a:r>
            <a:endParaRPr lang="en-US" dirty="0"/>
          </a:p>
          <a:p>
            <a:r>
              <a:rPr lang="en-US" dirty="0"/>
              <a:t>Root (2018) – attempted to replicated </a:t>
            </a:r>
            <a:r>
              <a:rPr lang="en-US" dirty="0" err="1"/>
              <a:t>Sekine</a:t>
            </a:r>
            <a:r>
              <a:rPr lang="en-US" dirty="0"/>
              <a:t> et al. but did not get the same results</a:t>
            </a:r>
          </a:p>
          <a:p>
            <a:r>
              <a:rPr lang="en-US" dirty="0"/>
              <a:t>Newman (2018) – used X-ray diffraction and found evidence for incongruent melting at 150 to 195 </a:t>
            </a:r>
            <a:r>
              <a:rPr lang="en-US" dirty="0" err="1"/>
              <a:t>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F4B3-D450-A14D-9D89-3A2EE87F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04C-8AD0-D341-B71A-E409AD3A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extreme pressures needed for this experiment are generated using laser produced shock waves</a:t>
            </a:r>
          </a:p>
          <a:p>
            <a:r>
              <a:rPr lang="en-US" dirty="0">
                <a:effectLst/>
              </a:rPr>
              <a:t>The sample consisted of a 150 𝜇𝑚 thick Kapton ablator, 130 𝜇𝑚 of powdered forsterite, and 100 𝜇𝑚 of window material (</a:t>
            </a:r>
            <a:r>
              <a:rPr lang="en-US" dirty="0" err="1">
                <a:effectLst/>
              </a:rPr>
              <a:t>LiF</a:t>
            </a:r>
            <a:r>
              <a:rPr lang="en-US" dirty="0">
                <a:effectLst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472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Structure of forsterite at extreme conditions</vt:lpstr>
      <vt:lpstr>Forsterite</vt:lpstr>
      <vt:lpstr>Incongruent melting</vt:lpstr>
      <vt:lpstr>Previous studies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 Anusonti-Inthra</dc:creator>
  <cp:lastModifiedBy>Nara Anusonti-Inthra</cp:lastModifiedBy>
  <cp:revision>3</cp:revision>
  <dcterms:created xsi:type="dcterms:W3CDTF">2024-08-07T15:20:06Z</dcterms:created>
  <dcterms:modified xsi:type="dcterms:W3CDTF">2024-08-07T20:01:26Z</dcterms:modified>
</cp:coreProperties>
</file>