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25" d="100"/>
          <a:sy n="12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8372-DEF3-9046-862C-C6BF3A6DF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48CAB-3084-6542-A932-4BA301128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0E8F9-D074-5445-AF59-C1CB9A4C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C87D-B864-C842-8E3E-E8B048D4FB0B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23D5-F81B-EB44-9D68-AE790A51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F069D-4585-8A4F-9CBE-3CDA03EE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787E-B427-E04D-9B8F-8A4F3F40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3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B29B-75C8-7D4D-ADFB-88DB7731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E5B94-BA55-DA4E-9185-12E8C47D6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9C1C4-7498-854A-B9D7-C08B0E4C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C87D-B864-C842-8E3E-E8B048D4FB0B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5553C-CB50-9D4F-99A7-B5A87351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BB4BE-EEEA-184D-A92B-83423AF7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787E-B427-E04D-9B8F-8A4F3F40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5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CE0285-99E7-8C46-AA95-5818EE97F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A55B7-242F-CD49-8515-FDFD83941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FAF3-66E4-0349-A003-23B0ACEC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C87D-B864-C842-8E3E-E8B048D4FB0B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24F05-353E-2844-ABD9-E419AEED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7108B-E576-2F40-9032-DB595A31A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787E-B427-E04D-9B8F-8A4F3F40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2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D731-FEF7-CE4C-B47A-F7ADBEA6E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1888A-D7F9-9E4B-A8B2-736E79D5E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79961-B86A-4B4F-977B-4C85364E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C87D-B864-C842-8E3E-E8B048D4FB0B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FC3E5-1D99-0C41-88CF-EBB70B4C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D05FB-F53C-3B48-9E08-3CB4B782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787E-B427-E04D-9B8F-8A4F3F40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2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1CB5-6B4E-6944-9033-829C4D46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C8B17-36DC-4B4F-84C7-BBB91B57D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BC853-0FE6-FF46-9967-DFC5EA550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C87D-B864-C842-8E3E-E8B048D4FB0B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1B020-6DAF-3246-95A9-49C9C24F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67049-BEF2-D14B-9739-65278EB0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787E-B427-E04D-9B8F-8A4F3F40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3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D395-D9C3-4942-BCBB-40F963DDD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3A719-C97F-3646-90BF-193E24085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64DAB-9AD7-F84A-A31C-7DB0FA283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9712A-164A-F140-92D3-57AD49E1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C87D-B864-C842-8E3E-E8B048D4FB0B}" type="datetimeFigureOut">
              <a:rPr lang="en-US" smtClean="0"/>
              <a:t>8/7/24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CCCBA-954A-944B-BED3-7C1BEA2D8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33D5B-CEFB-214F-A47F-26C4BF0D0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787E-B427-E04D-9B8F-8A4F3F40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1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3C355-AAEE-8C47-9198-4AE3CA429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E6873-55F7-ED4D-AD9E-DCA5231D6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64082-809D-1D41-A3D7-D96267784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CCCED-4F64-D84D-8D82-14B4172FA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1BB9D-20B4-DC42-AD32-75B656F90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4F986-8F3F-E14A-B996-A4BE3FB2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C87D-B864-C842-8E3E-E8B048D4FB0B}" type="datetimeFigureOut">
              <a:rPr lang="en-US" smtClean="0"/>
              <a:t>8/7/24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EE2A6-D396-BC48-9A59-E81A2940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387C1-060A-8F48-970B-51735FE9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787E-B427-E04D-9B8F-8A4F3F40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7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F1E7-233D-2E46-B457-47105972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9FC52-4257-6648-9E0E-E05CC0F1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C87D-B864-C842-8E3E-E8B048D4FB0B}" type="datetimeFigureOut">
              <a:rPr lang="en-US" smtClean="0"/>
              <a:t>8/7/24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C7249-AEC1-124D-8951-CA7315DC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9F51E-78C2-D841-A47F-75C5ADA3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787E-B427-E04D-9B8F-8A4F3F40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97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FEAD4-81C3-724E-982B-00A4E657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C87D-B864-C842-8E3E-E8B048D4FB0B}" type="datetimeFigureOut">
              <a:rPr lang="en-US" smtClean="0"/>
              <a:t>8/7/24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33A7F-8402-DD48-9507-A7B27C2F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7034F-48C8-B943-BE75-0852026D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787E-B427-E04D-9B8F-8A4F3F40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6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A559-45DA-7E4C-82DF-F07C2525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BCF23-7055-1040-B225-88DACC442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3CF93-A0FD-324B-9CD6-8F9F6080A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28D4C-ED1F-7A47-BC38-3807F14D5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C87D-B864-C842-8E3E-E8B048D4FB0B}" type="datetimeFigureOut">
              <a:rPr lang="en-US" smtClean="0"/>
              <a:t>8/7/24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7D985-C910-3048-9079-ABBA6BF5E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907AC-051A-6641-AF85-DE3D07BC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787E-B427-E04D-9B8F-8A4F3F40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6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D8C5E-8DB8-2B4D-8F31-F88ECBDCF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B86E5-6C45-CD4A-94AF-DAFC17B0C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45A2A-AB87-6D4C-8F8C-2BA8B080E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5A420-CB36-2943-9D21-964DDAD2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C87D-B864-C842-8E3E-E8B048D4FB0B}" type="datetimeFigureOut">
              <a:rPr lang="en-US" smtClean="0"/>
              <a:t>8/7/24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5DE08-474B-2C4E-9145-3475D72CA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F5719-A915-C442-8E65-628227C0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787E-B427-E04D-9B8F-8A4F3F40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7AC91-E38A-E249-8A00-3EF18E5B7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91A4A-E713-F240-A657-D49E4C518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032F9-48AD-A04F-B29E-709E308F9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AC87D-B864-C842-8E3E-E8B048D4FB0B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A759D-6328-DD40-AA6C-B4C43F46B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9C1C2-9A10-8646-8F62-3F8F81FC3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787E-B427-E04D-9B8F-8A4F3F40F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5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1D347-167B-C247-9215-5AB01FDF8B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14785-D447-1E46-BAE7-8C82B9F5DA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43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 Anusonti-Inthra</dc:creator>
  <cp:lastModifiedBy>Nara Anusonti-Inthra</cp:lastModifiedBy>
  <cp:revision>1</cp:revision>
  <dcterms:created xsi:type="dcterms:W3CDTF">2024-08-07T15:20:06Z</dcterms:created>
  <dcterms:modified xsi:type="dcterms:W3CDTF">2024-08-07T15:20:33Z</dcterms:modified>
</cp:coreProperties>
</file>