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81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32"/>
    <p:restoredTop sz="94653"/>
  </p:normalViewPr>
  <p:slideViewPr>
    <p:cSldViewPr snapToGrid="0" snapToObjects="1">
      <p:cViewPr>
        <p:scale>
          <a:sx n="66" d="100"/>
          <a:sy n="66" d="100"/>
        </p:scale>
        <p:origin x="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27208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2105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0096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F3CC1-340D-D04D-B54B-4F427A71BCC2}"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37036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0F3CC1-340D-D04D-B54B-4F427A71BCC2}"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86938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0F3CC1-340D-D04D-B54B-4F427A71BCC2}"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497848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0F3CC1-340D-D04D-B54B-4F427A71BCC2}"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04692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F3CC1-340D-D04D-B54B-4F427A71BCC2}"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45297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F3CC1-340D-D04D-B54B-4F427A71BCC2}"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2818509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310930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A30F3CC1-340D-D04D-B54B-4F427A71BCC2}"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99ADD-14A7-1F4B-BFD3-F47185815C49}" type="slidenum">
              <a:rPr lang="en-US" smtClean="0"/>
              <a:t>‹#›</a:t>
            </a:fld>
            <a:endParaRPr lang="en-US"/>
          </a:p>
        </p:txBody>
      </p:sp>
    </p:spTree>
    <p:extLst>
      <p:ext uri="{BB962C8B-B14F-4D97-AF65-F5344CB8AC3E}">
        <p14:creationId xmlns:p14="http://schemas.microsoft.com/office/powerpoint/2010/main" val="100729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30F3CC1-340D-D04D-B54B-4F427A71BCC2}" type="datetimeFigureOut">
              <a:rPr lang="en-US" smtClean="0"/>
              <a:t>7/16/2024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2099ADD-14A7-1F4B-BFD3-F47185815C49}" type="slidenum">
              <a:rPr lang="en-US" smtClean="0"/>
              <a:t>‹#›</a:t>
            </a:fld>
            <a:endParaRPr lang="en-US"/>
          </a:p>
        </p:txBody>
      </p:sp>
    </p:spTree>
    <p:extLst>
      <p:ext uri="{BB962C8B-B14F-4D97-AF65-F5344CB8AC3E}">
        <p14:creationId xmlns:p14="http://schemas.microsoft.com/office/powerpoint/2010/main" val="2750329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58394-9AA0-9D44-96A8-18AC42E4A4A7}"/>
              </a:ext>
            </a:extLst>
          </p:cNvPr>
          <p:cNvSpPr txBox="1"/>
          <p:nvPr/>
        </p:nvSpPr>
        <p:spPr>
          <a:xfrm>
            <a:off x="2931459" y="914399"/>
            <a:ext cx="38028282" cy="2769989"/>
          </a:xfrm>
          <a:prstGeom prst="rect">
            <a:avLst/>
          </a:prstGeom>
          <a:solidFill>
            <a:schemeClr val="bg1"/>
          </a:solidFill>
        </p:spPr>
        <p:txBody>
          <a:bodyPr wrap="square" rtlCol="0">
            <a:spAutoFit/>
          </a:bodyPr>
          <a:lstStyle/>
          <a:p>
            <a:pPr algn="ctr"/>
            <a:r>
              <a:rPr lang="en-US" sz="5800" dirty="0"/>
              <a:t>Structure of forsterite in extreme conditions and automated crystal identification</a:t>
            </a:r>
          </a:p>
          <a:p>
            <a:pPr algn="ctr"/>
            <a:r>
              <a:rPr lang="en-US" sz="5800" dirty="0"/>
              <a:t>Nara </a:t>
            </a:r>
            <a:r>
              <a:rPr lang="en-US" sz="5800" dirty="0" err="1"/>
              <a:t>Anusonti-Inthra</a:t>
            </a:r>
            <a:endParaRPr lang="en-US" sz="5800" dirty="0"/>
          </a:p>
          <a:p>
            <a:pPr algn="ctr"/>
            <a:r>
              <a:rPr lang="en-US" sz="5800" dirty="0"/>
              <a:t>Mentored by Patrick </a:t>
            </a:r>
            <a:r>
              <a:rPr lang="en-US" sz="5800" dirty="0" err="1"/>
              <a:t>LaChapelle</a:t>
            </a:r>
            <a:r>
              <a:rPr lang="en-US" sz="5800" dirty="0"/>
              <a:t> and June Wicks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F96BBC2-F31E-D04A-A5C4-ABC67D6544B7}"/>
                  </a:ext>
                </a:extLst>
              </p:cNvPr>
              <p:cNvSpPr txBox="1"/>
              <p:nvPr/>
            </p:nvSpPr>
            <p:spPr>
              <a:xfrm>
                <a:off x="1828800" y="5325035"/>
                <a:ext cx="12425082" cy="3693319"/>
              </a:xfrm>
              <a:prstGeom prst="rect">
                <a:avLst/>
              </a:prstGeom>
              <a:noFill/>
            </p:spPr>
            <p:txBody>
              <a:bodyPr wrap="square" rtlCol="0">
                <a:spAutoFit/>
              </a:bodyPr>
              <a:lstStyle/>
              <a:p>
                <a:r>
                  <a:rPr lang="en-US" dirty="0"/>
                  <a:t>Forsterite is a very important mineral to study because it is expected to be a major component in the mantles of large rocky exoplanets and the main component of the Earth’s upper mantle. It is also very abundant in space, found in meteorites, comets, pre-solar grains, planetary surfaces, and accretion disks around young stars. On Earth, it may play a role in deep earthquake generation, and its phase transitions are the primary cause of seismic discontinuities at 410, 520, and 600 km depths. This experiment looks into the high-pressure melt of forsterite and determines if incongruent melting occurs. Incongruent melting is when a solid substance partially melts into a chemically different liquid and solid. For example, in forsterite, incongruent melting caused by high pressures should produce magnesium oxide crystals.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𝑀𝑔</m:t>
                        </m:r>
                      </m:e>
                      <m:sub>
                        <m:r>
                          <a:rPr lang="en-US" b="0" i="1" smtClean="0">
                            <a:latin typeface="Cambria Math" panose="02040503050406030204" pitchFamily="18" charset="0"/>
                          </a:rPr>
                          <m:t>2</m:t>
                        </m:r>
                      </m:sub>
                    </m:sSub>
                    <m:r>
                      <a:rPr lang="en-US" b="0" i="1" smtClean="0">
                        <a:latin typeface="Cambria Math" panose="02040503050406030204" pitchFamily="18" charset="0"/>
                      </a:rPr>
                      <m:t>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4 </m:t>
                        </m:r>
                      </m:sub>
                    </m:sSub>
                  </m:oMath>
                </a14:m>
                <a:r>
                  <a:rPr lang="en-US" dirty="0"/>
                  <a:t>(forsterite, solid) → </a:t>
                </a:r>
                <a14:m>
                  <m:oMath xmlns:m="http://schemas.openxmlformats.org/officeDocument/2006/math">
                    <m:r>
                      <a:rPr lang="en-US" b="0" i="1" smtClean="0">
                        <a:latin typeface="Cambria Math" panose="02040503050406030204" pitchFamily="18" charset="0"/>
                      </a:rPr>
                      <m:t>𝑀𝑔𝑆𝑖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3</m:t>
                        </m:r>
                      </m:sub>
                    </m:sSub>
                  </m:oMath>
                </a14:m>
                <a:r>
                  <a:rPr lang="en-US" dirty="0"/>
                  <a:t> (liquid) + </a:t>
                </a:r>
                <a14:m>
                  <m:oMath xmlns:m="http://schemas.openxmlformats.org/officeDocument/2006/math">
                    <m:r>
                      <a:rPr lang="en-US" b="0" i="1" smtClean="0">
                        <a:latin typeface="Cambria Math" panose="02040503050406030204" pitchFamily="18" charset="0"/>
                      </a:rPr>
                      <m:t>𝑀𝑔𝑂</m:t>
                    </m:r>
                  </m:oMath>
                </a14:m>
                <a:r>
                  <a:rPr lang="en-US" dirty="0"/>
                  <a:t> (solid). Knowing if incongruent melting occurs and when melting starts is very important in determining the habitability of extrasolar planets. A planet’s thermal evolution, geochemistry, and magnetic field are all influenced by the freezing/solidification of magma oceans, in which melting is a very important process. Melting also plays a role on convection currents in interior magma oceans, which influence plate tectonics and magnetosphere production, which are both essential for surface conditions that can support life. Results from this experiment can be used to verify these important theoretical planetary models.</a:t>
                </a:r>
              </a:p>
              <a:p>
                <a:r>
                  <a:rPr lang="en-US" dirty="0"/>
                  <a:t>*******add stuff about previous </a:t>
                </a:r>
                <a:r>
                  <a:rPr lang="en-US"/>
                  <a:t>forsterite experiments</a:t>
                </a:r>
                <a:endParaRPr lang="en-US" dirty="0"/>
              </a:p>
            </p:txBody>
          </p:sp>
        </mc:Choice>
        <mc:Fallback>
          <p:sp>
            <p:nvSpPr>
              <p:cNvPr id="4" name="TextBox 3">
                <a:extLst>
                  <a:ext uri="{FF2B5EF4-FFF2-40B4-BE49-F238E27FC236}">
                    <a16:creationId xmlns:a16="http://schemas.microsoft.com/office/drawing/2014/main" id="{EF96BBC2-F31E-D04A-A5C4-ABC67D6544B7}"/>
                  </a:ext>
                </a:extLst>
              </p:cNvPr>
              <p:cNvSpPr txBox="1">
                <a:spLocks noRot="1" noChangeAspect="1" noMove="1" noResize="1" noEditPoints="1" noAdjustHandles="1" noChangeArrowheads="1" noChangeShapeType="1" noTextEdit="1"/>
              </p:cNvSpPr>
              <p:nvPr/>
            </p:nvSpPr>
            <p:spPr>
              <a:xfrm>
                <a:off x="1828800" y="5325035"/>
                <a:ext cx="12425082" cy="3693319"/>
              </a:xfrm>
              <a:prstGeom prst="rect">
                <a:avLst/>
              </a:prstGeom>
              <a:blipFill>
                <a:blip r:embed="rId2"/>
                <a:stretch>
                  <a:fillRect l="-393" t="-992" b="-1818"/>
                </a:stretch>
              </a:blipFill>
            </p:spPr>
            <p:txBody>
              <a:bodyPr/>
              <a:lstStyle/>
              <a:p>
                <a:r>
                  <a:rPr lang="en-US">
                    <a:noFill/>
                  </a:rPr>
                  <a:t> </a:t>
                </a:r>
              </a:p>
            </p:txBody>
          </p:sp>
        </mc:Fallback>
      </mc:AlternateContent>
    </p:spTree>
    <p:extLst>
      <p:ext uri="{BB962C8B-B14F-4D97-AF65-F5344CB8AC3E}">
        <p14:creationId xmlns:p14="http://schemas.microsoft.com/office/powerpoint/2010/main" val="15980140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TotalTime>
  <Words>290</Words>
  <Application>Microsoft Office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 Anusonti-Inthra</dc:creator>
  <cp:lastModifiedBy>Nara Anusonti-Inthra</cp:lastModifiedBy>
  <cp:revision>5</cp:revision>
  <dcterms:created xsi:type="dcterms:W3CDTF">2024-07-16T17:36:30Z</dcterms:created>
  <dcterms:modified xsi:type="dcterms:W3CDTF">2024-07-16T20:02:11Z</dcterms:modified>
</cp:coreProperties>
</file>