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2995-5EBD-F643-AE48-361A5C27E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07164-2B14-864F-B656-61A72332D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C434-7F8B-FF49-B0A1-86BBE5D0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5FF-05D8-0C4C-8927-947253C45D49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6117-93BF-224C-B5B7-3ED3B6E0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B500F-3FCE-7140-A848-023FBBDF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CB-056F-0E4F-B502-4D7523072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90B5-AF66-2949-9CAB-1DC71D4F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61470-0E91-FF4B-9631-ADD960AD5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E4E2-9E16-0740-912F-9F5A409D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5FF-05D8-0C4C-8927-947253C45D49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CD38-14BB-1E4A-8375-F2B016F3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AAE4-91A9-C64F-8C7F-42E07FB3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CB-056F-0E4F-B502-4D7523072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73209-014E-BA47-901A-7C3F46F8F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0E2B5-B2B7-F64C-8C80-BD3779322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7C4D-112B-A447-8FFE-9963D087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5FF-05D8-0C4C-8927-947253C45D49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A7B1-4EAF-0C43-A804-219939E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EF7B-8481-3B4A-B679-2BC5506E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CB-056F-0E4F-B502-4D7523072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2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6ADA-8823-394F-A0F9-7391E00C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F9A4-3C25-8642-90C1-26999334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D9F2-F436-F146-8BD0-BBEF5271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5FF-05D8-0C4C-8927-947253C45D49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8CDE-DEF2-E24F-8351-A27453FE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31B82-1D8B-3941-8866-D85A8735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CB-056F-0E4F-B502-4D7523072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B4C9-98B0-6042-947B-C12C8CD4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E6AF3-5F19-0247-8842-E6401D14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A9FD9-711D-F540-BF7B-851F2EB1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5FF-05D8-0C4C-8927-947253C45D49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1524-03A0-074C-883E-08E2F788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E317B-BF0C-D940-B8BE-2364E6E9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CB-056F-0E4F-B502-4D7523072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3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98AE-4576-E440-A39B-B8105072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487D-1DF9-D44E-9586-1E0CB265D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616B5-77BC-7D4D-85DB-F9BFCA817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FB677-820A-6D41-931E-2DFF174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5FF-05D8-0C4C-8927-947253C45D49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D2405-4E18-9842-AD81-EDE38C62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05494-EB9C-804C-9CAF-97A3961A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CB-056F-0E4F-B502-4D7523072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1D9B-F72F-B440-A87C-CC03D5C6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EDB27-C48A-D446-B6EE-72485EBEF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67506-2ACB-7448-B1D2-4728C8A2C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6F6BB-1ECA-D94C-8699-FD2473CF7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D2BFE-0F20-4643-86A3-52460DAFB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3188C-399C-B049-9E08-F2299C39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5FF-05D8-0C4C-8927-947253C45D49}" type="datetimeFigureOut">
              <a:rPr lang="en-US" smtClean="0"/>
              <a:t>8/1/24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5ACE5-E704-9642-B073-35D47F3C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981D8-91C4-5A47-ADEC-22B315C7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CB-056F-0E4F-B502-4D7523072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9DAC-1095-A64A-B461-4EA23D87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E6D66-4954-444F-AB9F-BFE0D6B6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5FF-05D8-0C4C-8927-947253C45D49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F63C1-72D0-B243-A661-EB241056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A94E7-D51C-4C42-BEAE-F6CF6BD1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CB-056F-0E4F-B502-4D7523072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6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1602C-7352-8248-B2F1-7565ADA1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5FF-05D8-0C4C-8927-947253C45D49}" type="datetimeFigureOut">
              <a:rPr lang="en-US" smtClean="0"/>
              <a:t>8/1/24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18725-D9A6-7649-A265-852FBF15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BBE54-21FF-914B-82F0-CFD5DF36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CB-056F-0E4F-B502-4D7523072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992A-D881-804E-B321-95C056E0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FC42-EAD8-5440-AF28-92B00903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C5C80-E010-C24A-BB71-7283C0D2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17FF-A8E2-6345-B865-3E992887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5FF-05D8-0C4C-8927-947253C45D49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B4D69-DD88-9B49-8FC6-B51F3AD3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59153-3C4C-3648-9848-E479110D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CB-056F-0E4F-B502-4D7523072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5BD9-63CF-4648-833E-A262D7BD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40F6-624F-604C-98E4-84A9B6165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0C980-B533-8347-901C-008DEEC5D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488C9-51DB-044D-AAA2-EB711772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5FF-05D8-0C4C-8927-947253C45D49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3131E-47F4-0948-8DD1-7B84D875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F0238-D846-7447-87F5-074975EE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90CB-056F-0E4F-B502-4D7523072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8A8A9-9BC4-744B-81AB-DABB0E87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58D06-A9C8-0947-A601-44F51B65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054B-59FE-8747-B86B-1E4EF2712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65FF-05D8-0C4C-8927-947253C45D49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7F9F2-3197-FA4C-855F-973EDC837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227FD-A5E4-744D-8097-59E8E2A8B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90CB-056F-0E4F-B502-4D7523072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12B0-D7C7-0143-99E0-A53B85A1B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02024-6697-5A44-8220-077E33882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0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3761-45E7-C04A-80B3-C9C8C1F5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36CF2-4D79-2A46-9061-44A7E31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5B15A-2145-4D4C-988B-E52E90BB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26" y="0"/>
            <a:ext cx="8492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1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 Anusonti-Inthra</dc:creator>
  <cp:lastModifiedBy>Nara Anusonti-Inthra</cp:lastModifiedBy>
  <cp:revision>1</cp:revision>
  <dcterms:created xsi:type="dcterms:W3CDTF">2024-08-01T18:56:34Z</dcterms:created>
  <dcterms:modified xsi:type="dcterms:W3CDTF">2024-08-01T18:57:12Z</dcterms:modified>
</cp:coreProperties>
</file>