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70226" autoAdjust="0"/>
  </p:normalViewPr>
  <p:slideViewPr>
    <p:cSldViewPr snapToGrid="0">
      <p:cViewPr varScale="1">
        <p:scale>
          <a:sx n="114" d="100"/>
          <a:sy n="114" d="100"/>
        </p:scale>
        <p:origin x="24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E51BE-77E1-47EF-A5BA-1C0E2AC5321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FC322-8259-42AA-A323-03FD863A04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FC322-8259-42AA-A323-03FD863A04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F7293-2995-48A6-B618-E95196B9E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DA81CF-B340-4DC5-BD07-4A970399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158BB8-9C0B-4F6D-AB02-9068C906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B50CB-3B95-4D4A-BA7A-B3956B48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94BB3B-AF78-46CA-83A3-C4BD44CB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D829A-DF53-4264-925F-ED1B2A3B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8BE6D0-9766-43E8-BDE1-909F9E27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437EC-8298-4F03-8960-CC4CF61A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2D332-B26B-4EA6-9FD8-FFF07E5C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ED583-32C3-4340-AE48-EB4F39D8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CA78BD-9CB6-4700-9B75-63362B518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121BC-D830-4AE4-9D2C-B46D9527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D3183-358F-4B87-8C43-1C171F23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2D13C-D7BC-447E-96B6-ACA22BF6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B48AD9-1734-4444-AA1B-8D54D389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86FDC-EB86-4ADC-A164-C8AF6E1D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02FFE8-49A3-43C7-8B72-AFABBF7B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22FC6-4BB0-43C2-AE60-AD555342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A4E52-12A3-435F-B9FA-1213E83F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DE3C4-EABC-4001-889D-95549E09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3DB2D-BF2F-4EC6-B44A-6DEA0A83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EB5FF4-3798-4D63-BE9F-6DF05FC0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65EC6-0B30-4B1B-B681-990FC9E8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4D917-68E9-49EC-B4CD-879A9F0C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E8F707-5828-4F45-BDF4-251AB04C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204E9-C4B6-434B-AABD-A187C252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D7E86-B961-4D37-A988-CD9C94275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90EF0E-F994-477F-93B9-BF2609210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BE0445-E7D7-4686-A857-F097BCB5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9C9C4-D34C-45FA-8986-EC568299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6BB1A2-D6DC-4CCA-B2F5-09607A31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20E1F-8195-45F4-890A-E3F51A8B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431F2-F826-4F99-B18F-6308BBA6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E657A1-A9D6-427A-AA46-571C25EF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3516BC-5E34-46E0-A219-CFC542FEE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61D364-042E-4AA1-9F7C-6B1C122BE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48A478-0761-4C77-A2CE-9F193EBB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3F0640-550F-46F0-89E5-6F3DAFA5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AB09D7-DF22-405E-BF02-2D70052A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27543-EA44-4A5A-9BD6-3D614CA1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A0720B-3A89-4D91-A423-B9FDF6CD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58655C-A589-43FB-888D-EA24E29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EA9F6-F91D-4ECC-A9DF-95158DB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0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D25DA4-9004-4573-9FCB-0F531A45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7547EC-691A-46BE-B37C-1864186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7ABE1D-3747-4EAF-885D-67F0E899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2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F5763-300B-4C65-B423-89EF87E0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7B451-DFBB-4A7C-9259-588D8E2E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830672-5293-420B-A6F1-3E472C54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EE3804-021C-4547-A23A-02F23F9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AE55B4-7F36-4579-A548-7D67D809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63F70-FA11-4462-9E8B-436D5572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8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9B548-D309-4651-A0C9-F5803E3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AD5723-13DA-4576-A47D-235EE5274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39656-32CF-40D6-AAB0-92FFC875C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0AF47-D66D-4B28-BD19-8D773BCA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64EC13-99FA-409D-96B0-FA038175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0421C5-AE01-4B60-A432-0595B665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491775-8049-4946-9D19-0FF84BBC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650D71-6746-44E1-A2EA-CEFA280B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F71FF-9FED-4730-B897-871741BF7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A7CF-AD0D-4CFA-BA9E-798B6495EAE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F454C-CC83-403E-8EC8-ADEF44AFE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A5131-4ABA-4066-95FA-DBA8CCF6F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CD94-215B-4276-837D-4E0BE2105C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B9DE76F-6B33-466D-AFB9-2CFF4513754A}"/>
              </a:ext>
            </a:extLst>
          </p:cNvPr>
          <p:cNvSpPr txBox="1"/>
          <p:nvPr/>
        </p:nvSpPr>
        <p:spPr>
          <a:xfrm>
            <a:off x="2922195" y="2628995"/>
            <a:ext cx="365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(2.a) How to segment in 3D </a:t>
            </a:r>
            <a:r>
              <a:rPr lang="fr-FR" dirty="0" err="1">
                <a:highlight>
                  <a:srgbClr val="C0C0C0"/>
                </a:highlight>
              </a:rPr>
              <a:t>using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StarDist</a:t>
            </a:r>
            <a:endParaRPr lang="fr-FR" dirty="0">
              <a:highlight>
                <a:srgbClr val="C0C0C0"/>
              </a:highligh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2AF6F7-8A5B-4239-9D5A-69695244E0B6}"/>
              </a:ext>
            </a:extLst>
          </p:cNvPr>
          <p:cNvSpPr txBox="1"/>
          <p:nvPr/>
        </p:nvSpPr>
        <p:spPr>
          <a:xfrm>
            <a:off x="2922195" y="5280418"/>
            <a:ext cx="365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(2.c)How to train </a:t>
            </a:r>
            <a:r>
              <a:rPr lang="fr-FR" dirty="0" err="1">
                <a:highlight>
                  <a:srgbClr val="C0C0C0"/>
                </a:highlight>
              </a:rPr>
              <a:t>my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own</a:t>
            </a:r>
            <a:r>
              <a:rPr lang="fr-FR" dirty="0">
                <a:highlight>
                  <a:srgbClr val="C0C0C0"/>
                </a:highlight>
              </a:rPr>
              <a:t> </a:t>
            </a:r>
            <a:r>
              <a:rPr lang="fr-FR" dirty="0" err="1">
                <a:highlight>
                  <a:srgbClr val="C0C0C0"/>
                </a:highlight>
              </a:rPr>
              <a:t>StarDist</a:t>
            </a:r>
            <a:r>
              <a:rPr lang="fr-FR" dirty="0">
                <a:highlight>
                  <a:srgbClr val="C0C0C0"/>
                </a:highlight>
              </a:rPr>
              <a:t> model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77DC40-1684-4AB0-A1A5-38E0AAF758C6}"/>
              </a:ext>
            </a:extLst>
          </p:cNvPr>
          <p:cNvSpPr txBox="1"/>
          <p:nvPr/>
        </p:nvSpPr>
        <p:spPr>
          <a:xfrm>
            <a:off x="2794079" y="1356930"/>
            <a:ext cx="390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(1) How to </a:t>
            </a:r>
            <a:r>
              <a:rPr lang="fr-FR" dirty="0" err="1">
                <a:highlight>
                  <a:srgbClr val="C0C0C0"/>
                </a:highlight>
              </a:rPr>
              <a:t>install</a:t>
            </a:r>
            <a:r>
              <a:rPr lang="fr-FR" dirty="0">
                <a:highlight>
                  <a:srgbClr val="C0C0C0"/>
                </a:highlight>
              </a:rPr>
              <a:t> Python to run </a:t>
            </a:r>
            <a:r>
              <a:rPr lang="fr-FR" dirty="0" err="1">
                <a:highlight>
                  <a:srgbClr val="C0C0C0"/>
                </a:highlight>
              </a:rPr>
              <a:t>StarDist</a:t>
            </a:r>
            <a:r>
              <a:rPr lang="fr-FR" dirty="0">
                <a:highlight>
                  <a:srgbClr val="C0C0C0"/>
                </a:highlight>
              </a:rPr>
              <a:t> and </a:t>
            </a:r>
            <a:r>
              <a:rPr lang="fr-FR" dirty="0" err="1">
                <a:highlight>
                  <a:srgbClr val="C0C0C0"/>
                </a:highlight>
              </a:rPr>
              <a:t>perform</a:t>
            </a:r>
            <a:r>
              <a:rPr lang="fr-FR" dirty="0">
                <a:highlight>
                  <a:srgbClr val="C0C0C0"/>
                </a:highlight>
              </a:rPr>
              <a:t> quantifications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F5AF61-2CC9-489C-B8DD-83F6566794FB}"/>
              </a:ext>
            </a:extLst>
          </p:cNvPr>
          <p:cNvSpPr txBox="1"/>
          <p:nvPr/>
        </p:nvSpPr>
        <p:spPr>
          <a:xfrm>
            <a:off x="2615686" y="3823638"/>
            <a:ext cx="426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(2.b) How to generate 3D training samples using </a:t>
            </a:r>
            <a:r>
              <a:rPr lang="en-US" dirty="0" err="1">
                <a:highlight>
                  <a:srgbClr val="C0C0C0"/>
                </a:highlight>
              </a:rPr>
              <a:t>LabKit</a:t>
            </a:r>
            <a:r>
              <a:rPr lang="en-US" dirty="0">
                <a:highlight>
                  <a:srgbClr val="C0C0C0"/>
                </a:highlight>
              </a:rPr>
              <a:t> to train my own </a:t>
            </a:r>
            <a:r>
              <a:rPr lang="en-US" dirty="0" err="1">
                <a:highlight>
                  <a:srgbClr val="C0C0C0"/>
                </a:highlight>
              </a:rPr>
              <a:t>StarDist</a:t>
            </a:r>
            <a:r>
              <a:rPr lang="en-US" dirty="0">
                <a:highlight>
                  <a:srgbClr val="C0C0C0"/>
                </a:highlight>
              </a:rPr>
              <a:t> model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0818D00-9434-4566-919D-55CEB249128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4747646" y="2003261"/>
            <a:ext cx="0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AFD46CE-CE84-419E-89C8-11EE3C10D406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4747645" y="4469969"/>
            <a:ext cx="1" cy="81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84F437B-6402-40F4-A049-AC5E1C337C7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747645" y="3275326"/>
            <a:ext cx="1" cy="54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0E82E5D-FC12-44E3-A95F-1A153B5DD73C}"/>
              </a:ext>
            </a:extLst>
          </p:cNvPr>
          <p:cNvSpPr txBox="1"/>
          <p:nvPr/>
        </p:nvSpPr>
        <p:spPr>
          <a:xfrm>
            <a:off x="7529365" y="2628994"/>
            <a:ext cx="390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(3) How to generate quantifications from my 3D segmentation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6417240-9EFB-45F6-B095-076484FB9040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6573096" y="2952160"/>
            <a:ext cx="956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4AB7836C-E7F5-4E9C-91F7-32B29E843C4A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>
            <a:off x="2922195" y="2952162"/>
            <a:ext cx="12700" cy="2651423"/>
          </a:xfrm>
          <a:prstGeom prst="bentConnector3">
            <a:avLst>
              <a:gd name="adj1" fmla="val 7282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08C04334-8FC8-4B53-BFF4-5D677C442328}"/>
              </a:ext>
            </a:extLst>
          </p:cNvPr>
          <p:cNvSpPr txBox="1"/>
          <p:nvPr/>
        </p:nvSpPr>
        <p:spPr>
          <a:xfrm>
            <a:off x="166399" y="478031"/>
            <a:ext cx="781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Where</a:t>
            </a:r>
            <a:r>
              <a:rPr lang="fr-FR" b="1" dirty="0"/>
              <a:t> to start?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8662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72</Words>
  <Application>Microsoft Office PowerPoint</Application>
  <PresentationFormat>Grand écran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Bertillot</dc:creator>
  <cp:lastModifiedBy>Fabien Bertillot</cp:lastModifiedBy>
  <cp:revision>14</cp:revision>
  <dcterms:created xsi:type="dcterms:W3CDTF">2020-11-02T14:26:18Z</dcterms:created>
  <dcterms:modified xsi:type="dcterms:W3CDTF">2020-11-04T11:47:40Z</dcterms:modified>
</cp:coreProperties>
</file>