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754"/>
    <a:srgbClr val="452C63"/>
    <a:srgbClr val="2F214B"/>
    <a:srgbClr val="743369"/>
    <a:srgbClr val="6E3266"/>
    <a:srgbClr val="29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5"/>
            <a:ext cx="727965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34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1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129280"/>
            <a:ext cx="3401061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6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D2BF0F-25EC-4E75-D65D-ECAFF9C0B3A2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787189-44F1-0D19-014A-2CCDD78128ED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6B0C3EA2-1CAF-599A-D6CF-05131D53EBD7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70AAA0-CF15-48C0-624A-B2C3223E0D23}"/>
              </a:ext>
            </a:extLst>
          </p:cNvPr>
          <p:cNvSpPr/>
          <p:nvPr/>
        </p:nvSpPr>
        <p:spPr>
          <a:xfrm>
            <a:off x="1256146" y="1149927"/>
            <a:ext cx="10603346" cy="1717964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3A1E7BC-8DC5-F1CA-EECC-F7B4A744F144}"/>
              </a:ext>
            </a:extLst>
          </p:cNvPr>
          <p:cNvSpPr/>
          <p:nvPr/>
        </p:nvSpPr>
        <p:spPr>
          <a:xfrm>
            <a:off x="1256144" y="3103420"/>
            <a:ext cx="5098475" cy="3565236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C7BA54-BDEA-70B9-F122-92EA98F82375}"/>
              </a:ext>
            </a:extLst>
          </p:cNvPr>
          <p:cNvSpPr/>
          <p:nvPr/>
        </p:nvSpPr>
        <p:spPr>
          <a:xfrm>
            <a:off x="6631708" y="3103418"/>
            <a:ext cx="5227781" cy="3565236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30AF5A-ECF1-ACA0-E956-6A25BB9C0DA2}"/>
              </a:ext>
            </a:extLst>
          </p:cNvPr>
          <p:cNvSpPr/>
          <p:nvPr/>
        </p:nvSpPr>
        <p:spPr>
          <a:xfrm>
            <a:off x="102985" y="1021542"/>
            <a:ext cx="597593" cy="5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0CB42B-D79B-A4E6-6C88-C9D28B223DEA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61F668-98CB-3037-F2D9-1DE8EBA4301D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37" name="Graphic 36" descr="Statistics with solid fill">
              <a:extLst>
                <a:ext uri="{FF2B5EF4-FFF2-40B4-BE49-F238E27FC236}">
                  <a16:creationId xmlns:a16="http://schemas.microsoft.com/office/drawing/2014/main" id="{46D0CF85-82FF-DDAD-2FD3-B4EE8DA16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7A5677-C884-2A9A-DBB7-DBC5AC0E0706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DC40C9-962C-D2BC-1885-56F5DB335358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47" name="Graphic 46" descr="Monthly calendar with solid fill">
              <a:extLst>
                <a:ext uri="{FF2B5EF4-FFF2-40B4-BE49-F238E27FC236}">
                  <a16:creationId xmlns:a16="http://schemas.microsoft.com/office/drawing/2014/main" id="{3672D88A-3F2C-4E9B-DFD0-984FB10D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267996-311D-220E-705C-FF8EEE30B0D5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2F369D-EFA6-860D-F974-4DBAA2623DA9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0" name="Graphic 49" descr="Social network with solid fill">
              <a:extLst>
                <a:ext uri="{FF2B5EF4-FFF2-40B4-BE49-F238E27FC236}">
                  <a16:creationId xmlns:a16="http://schemas.microsoft.com/office/drawing/2014/main" id="{C847712B-934F-D7C2-7899-2EF270DA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7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B780-F9A6-A911-888C-DD63ACB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B4DCAB-9A00-2C3C-F94A-1ED340CFF63A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8CCF8EF-EB28-E815-FA0A-3160A296767B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CA11E24C-A8DC-D0B7-1866-DEEA67C3CAF9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29C99E-A036-04BC-19FC-6C52D17703D8}"/>
              </a:ext>
            </a:extLst>
          </p:cNvPr>
          <p:cNvSpPr/>
          <p:nvPr/>
        </p:nvSpPr>
        <p:spPr>
          <a:xfrm>
            <a:off x="1256141" y="1073728"/>
            <a:ext cx="5292437" cy="1463963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B61960-6CF9-5349-D5E9-736EC0FA12A4}"/>
              </a:ext>
            </a:extLst>
          </p:cNvPr>
          <p:cNvSpPr/>
          <p:nvPr/>
        </p:nvSpPr>
        <p:spPr>
          <a:xfrm>
            <a:off x="1256146" y="2697020"/>
            <a:ext cx="2918692" cy="3814619"/>
          </a:xfrm>
          <a:prstGeom prst="roundRect">
            <a:avLst>
              <a:gd name="adj" fmla="val 4335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6D08608-3B4F-E699-F848-E0791C667CF0}"/>
              </a:ext>
            </a:extLst>
          </p:cNvPr>
          <p:cNvSpPr/>
          <p:nvPr/>
        </p:nvSpPr>
        <p:spPr>
          <a:xfrm>
            <a:off x="6825673" y="3168072"/>
            <a:ext cx="5033817" cy="3343563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0D0E12-638A-6F52-F5E8-6BC503A64EBB}"/>
              </a:ext>
            </a:extLst>
          </p:cNvPr>
          <p:cNvSpPr/>
          <p:nvPr/>
        </p:nvSpPr>
        <p:spPr>
          <a:xfrm>
            <a:off x="4345709" y="2697017"/>
            <a:ext cx="2202869" cy="3814619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AA424-5639-FB58-2685-39A54501BCFF}"/>
              </a:ext>
            </a:extLst>
          </p:cNvPr>
          <p:cNvSpPr/>
          <p:nvPr/>
        </p:nvSpPr>
        <p:spPr>
          <a:xfrm>
            <a:off x="6825673" y="1073726"/>
            <a:ext cx="5033817" cy="1900382"/>
          </a:xfrm>
          <a:prstGeom prst="roundRect">
            <a:avLst>
              <a:gd name="adj" fmla="val 4098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0BE4DF-7F11-1A0C-9EA7-87C7E2BA74B7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7657A2-ECFA-69F0-BD3E-501BAFD4050C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25" name="Graphic 24" descr="Statistics with solid fill">
              <a:extLst>
                <a:ext uri="{FF2B5EF4-FFF2-40B4-BE49-F238E27FC236}">
                  <a16:creationId xmlns:a16="http://schemas.microsoft.com/office/drawing/2014/main" id="{F940975A-ED42-311C-CCDA-C2AF6D67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9723B8-F548-A5C8-8C6C-1CB87D400A13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66C4C9-7B9C-D1C5-23A6-19040ABBB26F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28" name="Graphic 27" descr="Monthly calendar with solid fill">
              <a:extLst>
                <a:ext uri="{FF2B5EF4-FFF2-40B4-BE49-F238E27FC236}">
                  <a16:creationId xmlns:a16="http://schemas.microsoft.com/office/drawing/2014/main" id="{63BC6832-6DA5-8BB8-8B93-17F3942F4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EBA7EC-473F-FB24-5AD7-67E6BCF5E5B2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42AD69-07F4-9D6B-6519-B5E877061877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31" name="Graphic 30" descr="Social network with solid fill">
              <a:extLst>
                <a:ext uri="{FF2B5EF4-FFF2-40B4-BE49-F238E27FC236}">
                  <a16:creationId xmlns:a16="http://schemas.microsoft.com/office/drawing/2014/main" id="{919320A6-6B92-420F-AF10-CB6E3E52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8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F1A7-6CE3-462B-9A06-68A553ACF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F7A00B-76B1-2FF5-EFBE-A376724D4ABC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EF721482-6CF8-C25E-5A99-4DA2220F75B2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9F7D28FA-9179-9876-E874-4E3F7B3AC377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E726D8-082B-360E-F764-1F4FC3D9C3D2}"/>
              </a:ext>
            </a:extLst>
          </p:cNvPr>
          <p:cNvSpPr/>
          <p:nvPr/>
        </p:nvSpPr>
        <p:spPr>
          <a:xfrm>
            <a:off x="1256142" y="1149927"/>
            <a:ext cx="3759468" cy="1717964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1C0209-279F-E98A-A067-91BF18C5E888}"/>
              </a:ext>
            </a:extLst>
          </p:cNvPr>
          <p:cNvSpPr/>
          <p:nvPr/>
        </p:nvSpPr>
        <p:spPr>
          <a:xfrm>
            <a:off x="1256140" y="3047999"/>
            <a:ext cx="4692075" cy="3574475"/>
          </a:xfrm>
          <a:prstGeom prst="roundRect">
            <a:avLst>
              <a:gd name="adj" fmla="val 3882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AE8C8E2-625C-4DEB-B610-E5CB478E4E0E}"/>
              </a:ext>
            </a:extLst>
          </p:cNvPr>
          <p:cNvSpPr/>
          <p:nvPr/>
        </p:nvSpPr>
        <p:spPr>
          <a:xfrm>
            <a:off x="6243787" y="3047999"/>
            <a:ext cx="5615701" cy="3574475"/>
          </a:xfrm>
          <a:prstGeom prst="roundRect">
            <a:avLst>
              <a:gd name="adj" fmla="val 3624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EA97198-8ED5-81C0-BA58-A709288113E7}"/>
              </a:ext>
            </a:extLst>
          </p:cNvPr>
          <p:cNvSpPr/>
          <p:nvPr/>
        </p:nvSpPr>
        <p:spPr>
          <a:xfrm>
            <a:off x="102985" y="1021542"/>
            <a:ext cx="597593" cy="5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64A58-B1BE-F614-4869-E618DA81D94A}"/>
              </a:ext>
            </a:extLst>
          </p:cNvPr>
          <p:cNvSpPr/>
          <p:nvPr/>
        </p:nvSpPr>
        <p:spPr>
          <a:xfrm>
            <a:off x="5273964" y="1149926"/>
            <a:ext cx="2835563" cy="1717964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9452E-DC01-811F-0BB7-AF865F866AFE}"/>
              </a:ext>
            </a:extLst>
          </p:cNvPr>
          <p:cNvSpPr/>
          <p:nvPr/>
        </p:nvSpPr>
        <p:spPr>
          <a:xfrm>
            <a:off x="8368146" y="1149926"/>
            <a:ext cx="3491342" cy="1717964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07ED6-0F4A-987B-6860-59212516B18C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07FBB0-9450-818F-860D-8C639EA8184F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1" name="Graphic 10" descr="Statistics with solid fill">
              <a:extLst>
                <a:ext uri="{FF2B5EF4-FFF2-40B4-BE49-F238E27FC236}">
                  <a16:creationId xmlns:a16="http://schemas.microsoft.com/office/drawing/2014/main" id="{BFE40BB6-6A74-E08E-91B2-E67CED8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E95E13-69A7-E67D-3CEC-7B7C46A67C33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57D476-23A0-9AB1-38B9-84AAE833A4E4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3" name="Graphic 12" descr="Monthly calendar with solid fill">
              <a:extLst>
                <a:ext uri="{FF2B5EF4-FFF2-40B4-BE49-F238E27FC236}">
                  <a16:creationId xmlns:a16="http://schemas.microsoft.com/office/drawing/2014/main" id="{7E2B79E8-3BDC-3CBE-7C18-AA583F9F6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FE3A90-6A18-9530-A7F1-2B70F81B3B85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E5FB90-8576-ACC2-EBE1-8734DDC22FDA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5" name="Graphic 14" descr="Social network with solid fill">
              <a:extLst>
                <a:ext uri="{FF2B5EF4-FFF2-40B4-BE49-F238E27FC236}">
                  <a16:creationId xmlns:a16="http://schemas.microsoft.com/office/drawing/2014/main" id="{3DF45CD3-BA26-4A98-4080-7E1417BC5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03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0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8405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ayad</dc:creator>
  <cp:lastModifiedBy>george ayad</cp:lastModifiedBy>
  <cp:revision>4</cp:revision>
  <dcterms:created xsi:type="dcterms:W3CDTF">2024-10-11T15:16:49Z</dcterms:created>
  <dcterms:modified xsi:type="dcterms:W3CDTF">2024-10-22T02:45:51Z</dcterms:modified>
</cp:coreProperties>
</file>