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80" r:id="rId12"/>
    <p:sldId id="264" r:id="rId13"/>
    <p:sldId id="278" r:id="rId14"/>
    <p:sldId id="281" r:id="rId15"/>
    <p:sldId id="279" r:id="rId16"/>
    <p:sldId id="267" r:id="rId17"/>
    <p:sldId id="268" r:id="rId18"/>
    <p:sldId id="282" r:id="rId19"/>
    <p:sldId id="269" r:id="rId20"/>
    <p:sldId id="283" r:id="rId21"/>
    <p:sldId id="274" r:id="rId22"/>
    <p:sldId id="275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4" d="100"/>
          <a:sy n="54" d="100"/>
        </p:scale>
        <p:origin x="123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0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96" y="1854160"/>
            <a:ext cx="4557291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IBM DATA ANALYST CAPSTONE PROJECT</a:t>
            </a:r>
            <a:br>
              <a:rPr lang="en-US" dirty="0">
                <a:solidFill>
                  <a:srgbClr val="0E659B"/>
                </a:solidFill>
              </a:rPr>
            </a:b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3559" y="3153848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WICLIFF TAH ANGWAH</a:t>
            </a:r>
          </a:p>
          <a:p>
            <a:pPr marL="0" indent="0">
              <a:buNone/>
            </a:pPr>
            <a:r>
              <a:rPr lang="en-US" dirty="0"/>
              <a:t>31/08/2021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72203B-A164-4B38-8166-DEBB21DDE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1582615"/>
            <a:ext cx="11289322" cy="45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B4FD-71B0-4CA4-ADF2-DA6BE809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593DF4-66AA-4023-837E-AB84B8B75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59523"/>
            <a:ext cx="11570677" cy="4870939"/>
          </a:xfrm>
        </p:spPr>
      </p:pic>
    </p:spTree>
    <p:extLst>
      <p:ext uri="{BB962C8B-B14F-4D97-AF65-F5344CB8AC3E}">
        <p14:creationId xmlns:p14="http://schemas.microsoft.com/office/powerpoint/2010/main" val="61751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PostregreSQL</a:t>
            </a:r>
            <a:r>
              <a:rPr lang="en-US" dirty="0"/>
              <a:t> moved from 3</a:t>
            </a:r>
            <a:r>
              <a:rPr lang="en-US" baseline="30000" dirty="0"/>
              <a:t>rd</a:t>
            </a:r>
            <a:r>
              <a:rPr lang="en-US" dirty="0"/>
              <a:t> to 1st</a:t>
            </a:r>
          </a:p>
          <a:p>
            <a:r>
              <a:rPr lang="en-US" dirty="0"/>
              <a:t>MongoDB moved from 5</a:t>
            </a:r>
            <a:r>
              <a:rPr lang="en-US" baseline="30000" dirty="0"/>
              <a:t>th</a:t>
            </a:r>
            <a:r>
              <a:rPr lang="en-US" dirty="0"/>
              <a:t> to 2nd</a:t>
            </a:r>
          </a:p>
          <a:p>
            <a:r>
              <a:rPr lang="en-US" dirty="0"/>
              <a:t>Redis and Electric search are now present in the top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 demand for this database skills</a:t>
            </a:r>
          </a:p>
          <a:p>
            <a:r>
              <a:rPr lang="en-US" dirty="0"/>
              <a:t>High demand</a:t>
            </a:r>
          </a:p>
          <a:p>
            <a:r>
              <a:rPr lang="en-US" dirty="0"/>
              <a:t>Upcoming databases that are highly needed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1836" y="2144379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Here is the link for the dashboard that was created</a:t>
            </a:r>
          </a:p>
          <a:p>
            <a:pPr marL="0" indent="0">
              <a:buNone/>
            </a:pPr>
            <a:r>
              <a:rPr lang="en-US" sz="2200" dirty="0"/>
              <a:t>https://eu-de.dataplatform.cloud.ibm.com/dashboards/7fb44a71-c3ed-4f69-89ea-341b4eaed23b/view/7837c4171d9002cf57bcc8e407cd290e2934270cb2bb8101d4d37b490b347497a96c4697c82e4c0e8c120064a2be16519d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38D468-BA76-4B64-9840-68535D205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69" y="1512277"/>
            <a:ext cx="11465169" cy="4589585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0426-E468-48D0-B849-F5F3FBA7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TAB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BE9F0-C922-4323-BBC8-DD32F6204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15" y="1441938"/>
            <a:ext cx="10914185" cy="4835769"/>
          </a:xfrm>
        </p:spPr>
      </p:pic>
    </p:spTree>
    <p:extLst>
      <p:ext uri="{BB962C8B-B14F-4D97-AF65-F5344CB8AC3E}">
        <p14:creationId xmlns:p14="http://schemas.microsoft.com/office/powerpoint/2010/main" val="222355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6FE59E-FC8C-465D-B6B3-E3856FD42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785" y="1406770"/>
            <a:ext cx="11113477" cy="4765430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F7E8-5E97-41BB-962A-F37EDF8E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TAB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7EF6F-E473-434D-ABC1-47D0CC647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938" y="1494692"/>
            <a:ext cx="11430000" cy="4712677"/>
          </a:xfrm>
        </p:spPr>
      </p:pic>
    </p:spTree>
    <p:extLst>
      <p:ext uri="{BB962C8B-B14F-4D97-AF65-F5344CB8AC3E}">
        <p14:creationId xmlns:p14="http://schemas.microsoft.com/office/powerpoint/2010/main" val="3263711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Technology emerges everyday as there are new technologies that replace old ones</a:t>
            </a:r>
          </a:p>
          <a:p>
            <a:r>
              <a:rPr lang="en-US" dirty="0"/>
              <a:t>Hence we can see that the top technologies to learn are as follows:</a:t>
            </a:r>
          </a:p>
          <a:p>
            <a:r>
              <a:rPr lang="en-US" dirty="0"/>
              <a:t>Programming Language: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Database: </a:t>
            </a:r>
            <a:r>
              <a:rPr lang="en-US" dirty="0" err="1"/>
              <a:t>PostreSQL</a:t>
            </a:r>
            <a:endParaRPr lang="en-US" dirty="0"/>
          </a:p>
          <a:p>
            <a:r>
              <a:rPr lang="en-US" dirty="0" err="1"/>
              <a:t>Webframes</a:t>
            </a:r>
            <a:r>
              <a:rPr lang="en-US" dirty="0"/>
              <a:t>: </a:t>
            </a:r>
            <a:r>
              <a:rPr lang="en-US" dirty="0" err="1"/>
              <a:t>Reactis</a:t>
            </a:r>
            <a:endParaRPr lang="en-US" dirty="0"/>
          </a:p>
          <a:p>
            <a:r>
              <a:rPr lang="en-US" dirty="0"/>
              <a:t>These skills will earn you a top stop in the job market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8EBF3CB-904E-4EEB-852E-3521E0072A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2031" y="1690688"/>
            <a:ext cx="6523892" cy="4077065"/>
          </a:xfr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This is a report on the analysis of the various technologies in the world as of now</a:t>
            </a:r>
          </a:p>
          <a:p>
            <a:r>
              <a:rPr lang="en-US" sz="2200" dirty="0"/>
              <a:t>Analysis have been done to compare top technologies worked with and the top predicted technologies desired. These are:</a:t>
            </a:r>
          </a:p>
          <a:p>
            <a:pPr lvl="1"/>
            <a:r>
              <a:rPr lang="en-US" sz="1800" dirty="0"/>
              <a:t>Databases</a:t>
            </a:r>
          </a:p>
          <a:p>
            <a:pPr lvl="1"/>
            <a:r>
              <a:rPr lang="en-US" sz="1800" dirty="0"/>
              <a:t>Programming Languages</a:t>
            </a:r>
          </a:p>
          <a:p>
            <a:pPr lvl="1"/>
            <a:r>
              <a:rPr lang="en-US" sz="1800" dirty="0"/>
              <a:t>Platforms and Web frames</a:t>
            </a:r>
            <a:endParaRPr lang="en-US" sz="2200" dirty="0"/>
          </a:p>
          <a:p>
            <a:r>
              <a:rPr lang="en-US" sz="2200" dirty="0"/>
              <a:t>The results have been visualized in charts for better explanation and understanding</a:t>
            </a:r>
          </a:p>
          <a:p>
            <a:r>
              <a:rPr lang="en-US" sz="2200" dirty="0"/>
              <a:t>Analysis of </a:t>
            </a:r>
            <a:r>
              <a:rPr lang="en-US" sz="2200" dirty="0" err="1"/>
              <a:t>Github</a:t>
            </a:r>
            <a:r>
              <a:rPr lang="en-US" sz="2200" dirty="0"/>
              <a:t> Job postings have been done to identify the number of jobs available for each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There are lots of controversies on which programming language, database or platform is the best to use.</a:t>
            </a:r>
          </a:p>
          <a:p>
            <a:r>
              <a:rPr lang="en-US" sz="2200" dirty="0"/>
              <a:t>And due to that, people tend to learn technologies that are out of date, or that are not in the job market</a:t>
            </a:r>
          </a:p>
          <a:p>
            <a:r>
              <a:rPr lang="en-US" sz="2200" dirty="0"/>
              <a:t>This report works with data that has been collected by people from various countries, age groups, professions, races, and the list continues</a:t>
            </a:r>
          </a:p>
          <a:p>
            <a:r>
              <a:rPr lang="en-US" sz="2200" dirty="0"/>
              <a:t>This presentation seeks to answer the following questions</a:t>
            </a:r>
          </a:p>
          <a:p>
            <a:pPr lvl="1"/>
            <a:r>
              <a:rPr lang="en-US" sz="1800" dirty="0"/>
              <a:t>What are the top 10 technologies that people work with presently?</a:t>
            </a:r>
          </a:p>
          <a:p>
            <a:pPr lvl="1"/>
            <a:r>
              <a:rPr lang="en-US" sz="1800" dirty="0"/>
              <a:t>Which technology should I learn in order to be job ready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 using API</a:t>
            </a:r>
          </a:p>
          <a:p>
            <a:r>
              <a:rPr lang="en-US" sz="2200" dirty="0"/>
              <a:t>Web scrapping of </a:t>
            </a:r>
            <a:r>
              <a:rPr lang="en-US" sz="2200" dirty="0" err="1"/>
              <a:t>Github</a:t>
            </a:r>
            <a:r>
              <a:rPr lang="en-US" sz="2200" dirty="0"/>
              <a:t> website </a:t>
            </a:r>
          </a:p>
          <a:p>
            <a:r>
              <a:rPr lang="en-US" sz="2200" dirty="0"/>
              <a:t>Data wrangling to remove duplicates and fill missing values</a:t>
            </a:r>
          </a:p>
          <a:p>
            <a:r>
              <a:rPr lang="en-US" sz="2200" dirty="0"/>
              <a:t>Exploratory Data Analysis to get correlation between various attributes in the dataset and to identify the key performance indicators</a:t>
            </a:r>
          </a:p>
          <a:p>
            <a:r>
              <a:rPr lang="en-US" sz="2200" dirty="0"/>
              <a:t>Data visualization between various attributes in the dataset and lastly creation of a dashboard that answers the problems listed above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LANGUAGE TRENDS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323686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E989FF6-859E-4CD4-BEAD-B48D03BA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0" y="1323686"/>
            <a:ext cx="12041280" cy="488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CC64-E986-4734-A83F-630DA635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770F8-5636-4ABD-A7B5-2EDD05C6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79351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3AD4E-5EC7-476E-BC09-CD659443E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" y="1248508"/>
            <a:ext cx="11910646" cy="50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0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remains top in both charts</a:t>
            </a:r>
          </a:p>
          <a:p>
            <a:r>
              <a:rPr lang="en-US" dirty="0"/>
              <a:t>Python has moved from 5</a:t>
            </a:r>
            <a:r>
              <a:rPr lang="en-US" baseline="30000" dirty="0"/>
              <a:t>th</a:t>
            </a:r>
            <a:r>
              <a:rPr lang="en-US" dirty="0"/>
              <a:t> to 3</a:t>
            </a:r>
            <a:r>
              <a:rPr lang="en-US" baseline="30000" dirty="0"/>
              <a:t>rd</a:t>
            </a:r>
            <a:r>
              <a:rPr lang="en-US" dirty="0"/>
              <a:t> position in the second chart</a:t>
            </a:r>
          </a:p>
          <a:p>
            <a:r>
              <a:rPr lang="en-US" dirty="0"/>
              <a:t>Typescript has suddenly replaced dash and shell in the top 5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demand for </a:t>
            </a:r>
            <a:r>
              <a:rPr lang="en-US" dirty="0" err="1"/>
              <a:t>javascript</a:t>
            </a:r>
            <a:r>
              <a:rPr lang="en-US" dirty="0"/>
              <a:t> is high</a:t>
            </a:r>
          </a:p>
          <a:p>
            <a:r>
              <a:rPr lang="en-US" dirty="0"/>
              <a:t>Python is an upcoming language in the trend </a:t>
            </a:r>
          </a:p>
          <a:p>
            <a:r>
              <a:rPr lang="en-US" dirty="0"/>
              <a:t>Typescript is an upcoming language that needs to be learned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f80a141d-92ca-4d3d-9308-f7e7b1d44ce8"/>
    <ds:schemaRef ds:uri="http://purl.org/dc/dcmitype/"/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481</Words>
  <Application>Microsoft Office PowerPoint</Application>
  <PresentationFormat>Widescreen</PresentationFormat>
  <Paragraphs>83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IBM DATA ANALYST CAPSTONE PROJECT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</vt:lpstr>
      <vt:lpstr>PROGRAMMING LANGUAGE TRENDS - FINDINGS &amp; IMPLICATIONS</vt:lpstr>
      <vt:lpstr>DATABASE TRENDS</vt:lpstr>
      <vt:lpstr>DATABASE TRENDS</vt:lpstr>
      <vt:lpstr>DATABASE TRENDS - FINDINGS &amp; IMPLICATIONS</vt:lpstr>
      <vt:lpstr>DASHBOARD</vt:lpstr>
      <vt:lpstr>DASHBOARD TAB 1</vt:lpstr>
      <vt:lpstr>DASHBOARD TAB 1</vt:lpstr>
      <vt:lpstr>DASHBOARD TAB 2</vt:lpstr>
      <vt:lpstr>DASHBOARD TAB 2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MONUMENTA PC</cp:lastModifiedBy>
  <cp:revision>33</cp:revision>
  <dcterms:created xsi:type="dcterms:W3CDTF">2020-10-28T18:29:43Z</dcterms:created>
  <dcterms:modified xsi:type="dcterms:W3CDTF">2021-12-05T08:28:42Z</dcterms:modified>
</cp:coreProperties>
</file>