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A1B8-E2F1-4A28-A4A7-A9D2547C5536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1D0-7701-4B2A-943B-2BCDEA083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A1B8-E2F1-4A28-A4A7-A9D2547C5536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1D0-7701-4B2A-943B-2BCDEA083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A1B8-E2F1-4A28-A4A7-A9D2547C5536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1D0-7701-4B2A-943B-2BCDEA083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A1B8-E2F1-4A28-A4A7-A9D2547C5536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1D0-7701-4B2A-943B-2BCDEA083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A1B8-E2F1-4A28-A4A7-A9D2547C5536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1D0-7701-4B2A-943B-2BCDEA083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A1B8-E2F1-4A28-A4A7-A9D2547C5536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1D0-7701-4B2A-943B-2BCDEA083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A1B8-E2F1-4A28-A4A7-A9D2547C5536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1D0-7701-4B2A-943B-2BCDEA083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A1B8-E2F1-4A28-A4A7-A9D2547C5536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1D0-7701-4B2A-943B-2BCDEA083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A1B8-E2F1-4A28-A4A7-A9D2547C5536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1D0-7701-4B2A-943B-2BCDEA083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A1B8-E2F1-4A28-A4A7-A9D2547C5536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1D0-7701-4B2A-943B-2BCDEA083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A1B8-E2F1-4A28-A4A7-A9D2547C5536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1D0-7701-4B2A-943B-2BCDEA083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FA1B8-E2F1-4A28-A4A7-A9D2547C5536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91D0-7701-4B2A-943B-2BCDEA083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7772400" cy="4953000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TRAVEL INSURANCE PROJECT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PRESENTED BY: </a:t>
            </a:r>
            <a:r>
              <a:rPr lang="en-US" sz="2700" dirty="0" smtClean="0"/>
              <a:t>WICLIFF TAH ANGWAH</a:t>
            </a:r>
            <a:br>
              <a:rPr lang="en-US" sz="2700" dirty="0" smtClean="0"/>
            </a:br>
            <a:r>
              <a:rPr lang="en-US" sz="2700" dirty="0" smtClean="0"/>
              <a:t>OCCUPATION: DATA ANALYST AT TRAVEL ASSURED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WHEN: 03/08/2022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Results/Findings</a:t>
            </a:r>
          </a:p>
          <a:p>
            <a:r>
              <a:rPr lang="en-US" dirty="0" smtClean="0"/>
              <a:t>Insights/conclusion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COVID pandemic, travel insurance have had to cut their marketing budget by over 50%.</a:t>
            </a:r>
          </a:p>
          <a:p>
            <a:r>
              <a:rPr lang="en-US" dirty="0" smtClean="0"/>
              <a:t>Hence this presentation is aimed at providing a marketing strategy such that advertisement is done to the right people and at the right places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From the travel insurance data given, a split was made to compare travelling habits of customers and non-customers depending on whether they paid for insurance or not.</a:t>
            </a:r>
          </a:p>
          <a:p>
            <a:r>
              <a:rPr lang="en-US" dirty="0" smtClean="0"/>
              <a:t>The marketing strategy devised was based on frequency of travel and occurrence of travel abroad.</a:t>
            </a:r>
          </a:p>
          <a:p>
            <a:r>
              <a:rPr lang="en-US" dirty="0" smtClean="0"/>
              <a:t>Hence visualizations were based on employment type, annual income, graduate or non-graduates, number of family members and the presence of a chronic disease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RESULTS/FINDINGS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Customers  more likely to travel abroad</a:t>
            </a:r>
            <a:endParaRPr lang="en-US" dirty="0"/>
          </a:p>
        </p:txBody>
      </p:sp>
      <p:pic>
        <p:nvPicPr>
          <p:cNvPr id="7" name="Content Placeholder 6" descr="1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057400"/>
            <a:ext cx="4572000" cy="43434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 Customers more likely to travel abroad</a:t>
            </a:r>
            <a:endParaRPr lang="en-US" dirty="0"/>
          </a:p>
        </p:txBody>
      </p:sp>
      <p:pic>
        <p:nvPicPr>
          <p:cNvPr id="8" name="Content Placeholder 7" descr="2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267201" y="2057400"/>
            <a:ext cx="4876800" cy="44196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RESULTS/FINDINGS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Customers who travel frequently</a:t>
            </a:r>
            <a:endParaRPr lang="en-US" dirty="0"/>
          </a:p>
        </p:txBody>
      </p:sp>
      <p:pic>
        <p:nvPicPr>
          <p:cNvPr id="7" name="Content Placeholder 6" descr="3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400" y="1905000"/>
            <a:ext cx="4497388" cy="43434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 Customers who travel frequently</a:t>
            </a:r>
            <a:endParaRPr lang="en-US" dirty="0"/>
          </a:p>
        </p:txBody>
      </p:sp>
      <p:pic>
        <p:nvPicPr>
          <p:cNvPr id="8" name="Content Placeholder 7" descr="4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343400" y="1905000"/>
            <a:ext cx="4800599" cy="43434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FINDINGS</a:t>
            </a:r>
            <a:endParaRPr lang="en-US" dirty="0"/>
          </a:p>
        </p:txBody>
      </p:sp>
      <p:pic>
        <p:nvPicPr>
          <p:cNvPr id="5" name="Content Placeholder 4" descr="5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143000"/>
            <a:ext cx="4419600" cy="5029200"/>
          </a:xfrm>
        </p:spPr>
      </p:pic>
      <p:pic>
        <p:nvPicPr>
          <p:cNvPr id="6" name="Content Placeholder 5" descr="6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143000"/>
            <a:ext cx="4495800" cy="5105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AND CNCLUSION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visualizations above, the insights gotten for the market strategy involved advertisement to the following people: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Private Sector/self employed workers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 Income earners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Graduates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Patients with Chronic diseases.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187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TRAVEL INSURANCE PROJECT  PRESENTED BY: WICLIFF TAH ANGWAH OCCUPATION: DATA ANALYST AT TRAVEL ASSURED WHEN: 03/08/2022</vt:lpstr>
      <vt:lpstr>TABLE OF CONTENTS</vt:lpstr>
      <vt:lpstr>INTRODUCTION</vt:lpstr>
      <vt:lpstr>METHODOLOGY</vt:lpstr>
      <vt:lpstr>RESULTS/FINDINGS</vt:lpstr>
      <vt:lpstr>RESULTS/FINDINGS</vt:lpstr>
      <vt:lpstr>OTHER FINDINGS</vt:lpstr>
      <vt:lpstr>INSIGHTS AND CNCLUSION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WICLIFF TAH ANGWAH</dc:title>
  <dc:creator>Boss Man</dc:creator>
  <cp:lastModifiedBy>Boss Man</cp:lastModifiedBy>
  <cp:revision>30</cp:revision>
  <dcterms:created xsi:type="dcterms:W3CDTF">2022-03-07T19:45:01Z</dcterms:created>
  <dcterms:modified xsi:type="dcterms:W3CDTF">2022-06-27T14:07:50Z</dcterms:modified>
</cp:coreProperties>
</file>