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sldIdLst>
    <p:sldId id="279" r:id="rId2"/>
    <p:sldId id="280" r:id="rId3"/>
    <p:sldId id="285" r:id="rId4"/>
    <p:sldId id="278" r:id="rId5"/>
    <p:sldId id="283" r:id="rId6"/>
    <p:sldId id="259" r:id="rId7"/>
    <p:sldId id="260" r:id="rId8"/>
    <p:sldId id="281" r:id="rId9"/>
    <p:sldId id="263" r:id="rId10"/>
    <p:sldId id="282" r:id="rId11"/>
    <p:sldId id="284" r:id="rId12"/>
    <p:sldId id="25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FDFD6-8495-4890-906D-2BEAA4792DDA}" v="25" dt="2021-11-03T21:23:39.238"/>
    <p1510:client id="{7807C1EC-D6C9-4C4C-8812-B2C8AB228713}" v="334" dt="2021-11-03T16:12:10.002"/>
    <p1510:client id="{94E776F8-8116-4B72-BBCE-12FFC2AA69EF}" v="35" dt="2021-11-03T16:45:02.059"/>
    <p1510:client id="{9580B655-4C04-45A4-865F-FBD7AD0E8E0B}" v="203" dt="2021-11-03T20:50:28.785"/>
    <p1510:client id="{9C4156CE-D0F7-4DA5-919B-B94C483052F4}" v="368" dt="2021-11-03T16:23:11.904"/>
    <p1510:client id="{B27E86C6-E96F-41D3-BDE0-4278EE8D4621}" v="2231" dt="2021-11-03T22:05:55.015"/>
    <p1510:client id="{B97A5A45-F596-4B81-A152-BA3901A98D89}" v="276" dt="2021-11-03T22:19:57.076"/>
    <p1510:client id="{D73D1C87-AA90-47CB-8674-1DCEA4D4373C}" v="95" dt="2021-11-03T16:37:29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451DC-0778-41A4-84F5-30E5A14716DF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C47F1A-B1CA-455B-B3BE-DCDE4ACA45C2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Hash set och BST</a:t>
          </a:r>
          <a:endParaRPr lang="en-US"/>
        </a:p>
      </dgm:t>
    </dgm:pt>
    <dgm:pt modelId="{577756EC-72E5-4B03-9364-277A9A067B21}" type="parTrans" cxnId="{AF7D0EFE-7A65-4C8D-A604-F4793B1450CA}">
      <dgm:prSet/>
      <dgm:spPr/>
      <dgm:t>
        <a:bodyPr/>
        <a:lstStyle/>
        <a:p>
          <a:endParaRPr lang="en-US"/>
        </a:p>
      </dgm:t>
    </dgm:pt>
    <dgm:pt modelId="{CCC4894D-2B96-44A6-ABFB-57E0A4207F22}" type="sibTrans" cxnId="{AF7D0EFE-7A65-4C8D-A604-F4793B1450CA}">
      <dgm:prSet/>
      <dgm:spPr/>
      <dgm:t>
        <a:bodyPr/>
        <a:lstStyle/>
        <a:p>
          <a:endParaRPr lang="en-US"/>
        </a:p>
      </dgm:t>
    </dgm:pt>
    <dgm:pt modelId="{8852C1C1-17D3-4850-863C-9A976029636C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Resultat/Facit</a:t>
          </a:r>
          <a:endParaRPr lang="en-US"/>
        </a:p>
      </dgm:t>
    </dgm:pt>
    <dgm:pt modelId="{C5C762DA-6A30-443E-9961-E32B795181AA}" type="parTrans" cxnId="{F7ABD121-FC7B-41D2-94CB-D6CE596DBC97}">
      <dgm:prSet/>
      <dgm:spPr/>
      <dgm:t>
        <a:bodyPr/>
        <a:lstStyle/>
        <a:p>
          <a:endParaRPr lang="en-US"/>
        </a:p>
      </dgm:t>
    </dgm:pt>
    <dgm:pt modelId="{D7C5D4B8-19B8-49F0-A4A8-DAB13080E10B}" type="sibTrans" cxnId="{F7ABD121-FC7B-41D2-94CB-D6CE596DBC97}">
      <dgm:prSet/>
      <dgm:spPr/>
      <dgm:t>
        <a:bodyPr/>
        <a:lstStyle/>
        <a:p>
          <a:endParaRPr lang="en-US"/>
        </a:p>
      </dgm:t>
    </dgm:pt>
    <dgm:pt modelId="{C7EA18C5-2281-4748-B10C-D179575ED515}">
      <dgm:prSet phldr="0"/>
      <dgm:spPr/>
      <dgm:t>
        <a:bodyPr/>
        <a:lstStyle/>
        <a:p>
          <a:r>
            <a:rPr lang="en-US">
              <a:latin typeface="Tw Cen MT" panose="020B0602020104020603"/>
            </a:rPr>
            <a:t>Gitlab</a:t>
          </a:r>
          <a:endParaRPr lang="en-US"/>
        </a:p>
      </dgm:t>
    </dgm:pt>
    <dgm:pt modelId="{A83697F1-4008-433F-BF62-AFAA81255760}" type="parTrans" cxnId="{116266BA-9A3B-44BB-9407-8E310280832B}">
      <dgm:prSet/>
      <dgm:spPr/>
    </dgm:pt>
    <dgm:pt modelId="{6295324F-20DD-4BA4-8A1A-93086B67ED96}" type="sibTrans" cxnId="{116266BA-9A3B-44BB-9407-8E310280832B}">
      <dgm:prSet/>
      <dgm:spPr/>
    </dgm:pt>
    <dgm:pt modelId="{93F00B50-CBD9-4255-8DA3-5BB62D49B4A0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Technical issues:</a:t>
          </a:r>
        </a:p>
      </dgm:t>
    </dgm:pt>
    <dgm:pt modelId="{1DEA94D7-49A6-4C08-9383-99AEFC3CEEEA}" type="parTrans" cxnId="{F7D4A833-4837-4DA1-AFC2-E5157C6AB5DF}">
      <dgm:prSet/>
      <dgm:spPr/>
    </dgm:pt>
    <dgm:pt modelId="{78E6515D-89DC-4C16-A4BD-0C0EFEFC2263}" type="sibTrans" cxnId="{F7D4A833-4837-4DA1-AFC2-E5157C6AB5DF}">
      <dgm:prSet/>
      <dgm:spPr/>
    </dgm:pt>
    <dgm:pt modelId="{5CB0060A-3CEE-4BF8-95F5-45EC8E02C57B}" type="pres">
      <dgm:prSet presAssocID="{91F451DC-0778-41A4-84F5-30E5A14716DF}" presName="linear" presStyleCnt="0">
        <dgm:presLayoutVars>
          <dgm:dir/>
          <dgm:animLvl val="lvl"/>
          <dgm:resizeHandles val="exact"/>
        </dgm:presLayoutVars>
      </dgm:prSet>
      <dgm:spPr/>
    </dgm:pt>
    <dgm:pt modelId="{C1438541-F85C-4071-8CEC-C481BC552468}" type="pres">
      <dgm:prSet presAssocID="{93F00B50-CBD9-4255-8DA3-5BB62D49B4A0}" presName="parentLin" presStyleCnt="0"/>
      <dgm:spPr/>
    </dgm:pt>
    <dgm:pt modelId="{65E26B98-0E2B-46D4-A1BC-0F3D5E828827}" type="pres">
      <dgm:prSet presAssocID="{93F00B50-CBD9-4255-8DA3-5BB62D49B4A0}" presName="parentLeftMargin" presStyleLbl="node1" presStyleIdx="0" presStyleCnt="4"/>
      <dgm:spPr/>
    </dgm:pt>
    <dgm:pt modelId="{A6E0C228-AA73-4486-85EC-57B762D2A7DA}" type="pres">
      <dgm:prSet presAssocID="{93F00B50-CBD9-4255-8DA3-5BB62D49B4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1E1D3-7002-49A6-A731-4CEAEFEA4D96}" type="pres">
      <dgm:prSet presAssocID="{93F00B50-CBD9-4255-8DA3-5BB62D49B4A0}" presName="negativeSpace" presStyleCnt="0"/>
      <dgm:spPr/>
    </dgm:pt>
    <dgm:pt modelId="{9EF69EAF-440E-452D-83D0-4317BFAC69CF}" type="pres">
      <dgm:prSet presAssocID="{93F00B50-CBD9-4255-8DA3-5BB62D49B4A0}" presName="childText" presStyleLbl="conFgAcc1" presStyleIdx="0" presStyleCnt="4">
        <dgm:presLayoutVars>
          <dgm:bulletEnabled val="1"/>
        </dgm:presLayoutVars>
      </dgm:prSet>
      <dgm:spPr/>
    </dgm:pt>
    <dgm:pt modelId="{11DF08AE-6752-43A6-BF85-00558A0FCCA4}" type="pres">
      <dgm:prSet presAssocID="{78E6515D-89DC-4C16-A4BD-0C0EFEFC2263}" presName="spaceBetweenRectangles" presStyleCnt="0"/>
      <dgm:spPr/>
    </dgm:pt>
    <dgm:pt modelId="{841DAD19-4EDE-4246-A7BD-14E29CC37E24}" type="pres">
      <dgm:prSet presAssocID="{C7EA18C5-2281-4748-B10C-D179575ED515}" presName="parentLin" presStyleCnt="0"/>
      <dgm:spPr/>
    </dgm:pt>
    <dgm:pt modelId="{C4ACCD95-4D9A-43BC-AB1F-2E4E93265EAD}" type="pres">
      <dgm:prSet presAssocID="{C7EA18C5-2281-4748-B10C-D179575ED515}" presName="parentLeftMargin" presStyleLbl="node1" presStyleIdx="0" presStyleCnt="4"/>
      <dgm:spPr/>
    </dgm:pt>
    <dgm:pt modelId="{F500C06A-72B5-4FB4-94BE-D95F6D9D5409}" type="pres">
      <dgm:prSet presAssocID="{C7EA18C5-2281-4748-B10C-D179575ED5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B9D3FC-4ABD-4266-AB94-1D02B3B729CA}" type="pres">
      <dgm:prSet presAssocID="{C7EA18C5-2281-4748-B10C-D179575ED515}" presName="negativeSpace" presStyleCnt="0"/>
      <dgm:spPr/>
    </dgm:pt>
    <dgm:pt modelId="{66969CD9-155A-4A6C-A1CE-98B04E25F138}" type="pres">
      <dgm:prSet presAssocID="{C7EA18C5-2281-4748-B10C-D179575ED515}" presName="childText" presStyleLbl="conFgAcc1" presStyleIdx="1" presStyleCnt="4">
        <dgm:presLayoutVars>
          <dgm:bulletEnabled val="1"/>
        </dgm:presLayoutVars>
      </dgm:prSet>
      <dgm:spPr/>
    </dgm:pt>
    <dgm:pt modelId="{3208203B-A4A5-493D-ABD9-637FB74CDD0B}" type="pres">
      <dgm:prSet presAssocID="{6295324F-20DD-4BA4-8A1A-93086B67ED96}" presName="spaceBetweenRectangles" presStyleCnt="0"/>
      <dgm:spPr/>
    </dgm:pt>
    <dgm:pt modelId="{144102F5-6554-419B-AAF8-39A9C804FE63}" type="pres">
      <dgm:prSet presAssocID="{54C47F1A-B1CA-455B-B3BE-DCDE4ACA45C2}" presName="parentLin" presStyleCnt="0"/>
      <dgm:spPr/>
    </dgm:pt>
    <dgm:pt modelId="{B2A94AF7-1515-4892-8641-FC87719FD3A3}" type="pres">
      <dgm:prSet presAssocID="{54C47F1A-B1CA-455B-B3BE-DCDE4ACA45C2}" presName="parentLeftMargin" presStyleLbl="node1" presStyleIdx="1" presStyleCnt="4"/>
      <dgm:spPr/>
    </dgm:pt>
    <dgm:pt modelId="{2E64CE9D-8CD9-44E3-BC18-EA407EABA154}" type="pres">
      <dgm:prSet presAssocID="{54C47F1A-B1CA-455B-B3BE-DCDE4ACA45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4AFC6A-F89B-460B-A416-B0DF1472B7C6}" type="pres">
      <dgm:prSet presAssocID="{54C47F1A-B1CA-455B-B3BE-DCDE4ACA45C2}" presName="negativeSpace" presStyleCnt="0"/>
      <dgm:spPr/>
    </dgm:pt>
    <dgm:pt modelId="{69DBF29A-EF6D-4F66-AFCF-0EC1DED583DB}" type="pres">
      <dgm:prSet presAssocID="{54C47F1A-B1CA-455B-B3BE-DCDE4ACA45C2}" presName="childText" presStyleLbl="conFgAcc1" presStyleIdx="2" presStyleCnt="4">
        <dgm:presLayoutVars>
          <dgm:bulletEnabled val="1"/>
        </dgm:presLayoutVars>
      </dgm:prSet>
      <dgm:spPr/>
    </dgm:pt>
    <dgm:pt modelId="{9AA179D1-91A2-4CD7-B0BE-923EFA724ADE}" type="pres">
      <dgm:prSet presAssocID="{CCC4894D-2B96-44A6-ABFB-57E0A4207F22}" presName="spaceBetweenRectangles" presStyleCnt="0"/>
      <dgm:spPr/>
    </dgm:pt>
    <dgm:pt modelId="{395C27CC-B552-4BE4-8FFF-E8DE4ECD79E8}" type="pres">
      <dgm:prSet presAssocID="{8852C1C1-17D3-4850-863C-9A976029636C}" presName="parentLin" presStyleCnt="0"/>
      <dgm:spPr/>
    </dgm:pt>
    <dgm:pt modelId="{50B751BE-16C1-4D5B-A9E1-45FCA02C9265}" type="pres">
      <dgm:prSet presAssocID="{8852C1C1-17D3-4850-863C-9A976029636C}" presName="parentLeftMargin" presStyleLbl="node1" presStyleIdx="2" presStyleCnt="4"/>
      <dgm:spPr/>
    </dgm:pt>
    <dgm:pt modelId="{D94BBB93-2A31-49C6-9D50-64E0B19AC09F}" type="pres">
      <dgm:prSet presAssocID="{8852C1C1-17D3-4850-863C-9A97602963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F08BED-C9A2-48CE-817D-46826C950C33}" type="pres">
      <dgm:prSet presAssocID="{8852C1C1-17D3-4850-863C-9A976029636C}" presName="negativeSpace" presStyleCnt="0"/>
      <dgm:spPr/>
    </dgm:pt>
    <dgm:pt modelId="{1D022C1E-D9E5-4B99-8D25-56F7E2F45B08}" type="pres">
      <dgm:prSet presAssocID="{8852C1C1-17D3-4850-863C-9A976029636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B807D0A-D0AC-402A-9CAD-249CF8C9A767}" type="presOf" srcId="{8852C1C1-17D3-4850-863C-9A976029636C}" destId="{50B751BE-16C1-4D5B-A9E1-45FCA02C9265}" srcOrd="0" destOrd="0" presId="urn:microsoft.com/office/officeart/2005/8/layout/list1"/>
    <dgm:cxn modelId="{78F6AB0E-8996-4FB3-8A47-E1096800FD2B}" type="presOf" srcId="{54C47F1A-B1CA-455B-B3BE-DCDE4ACA45C2}" destId="{2E64CE9D-8CD9-44E3-BC18-EA407EABA154}" srcOrd="1" destOrd="0" presId="urn:microsoft.com/office/officeart/2005/8/layout/list1"/>
    <dgm:cxn modelId="{E79AEB1D-0A04-4EF0-95D4-E8AD3AA2B0DD}" type="presOf" srcId="{C7EA18C5-2281-4748-B10C-D179575ED515}" destId="{C4ACCD95-4D9A-43BC-AB1F-2E4E93265EAD}" srcOrd="0" destOrd="0" presId="urn:microsoft.com/office/officeart/2005/8/layout/list1"/>
    <dgm:cxn modelId="{F7ABD121-FC7B-41D2-94CB-D6CE596DBC97}" srcId="{91F451DC-0778-41A4-84F5-30E5A14716DF}" destId="{8852C1C1-17D3-4850-863C-9A976029636C}" srcOrd="3" destOrd="0" parTransId="{C5C762DA-6A30-443E-9961-E32B795181AA}" sibTransId="{D7C5D4B8-19B8-49F0-A4A8-DAB13080E10B}"/>
    <dgm:cxn modelId="{5F72A725-02CC-4876-A07C-B9FA230B063C}" type="presOf" srcId="{C7EA18C5-2281-4748-B10C-D179575ED515}" destId="{F500C06A-72B5-4FB4-94BE-D95F6D9D5409}" srcOrd="1" destOrd="0" presId="urn:microsoft.com/office/officeart/2005/8/layout/list1"/>
    <dgm:cxn modelId="{F7D4A833-4837-4DA1-AFC2-E5157C6AB5DF}" srcId="{91F451DC-0778-41A4-84F5-30E5A14716DF}" destId="{93F00B50-CBD9-4255-8DA3-5BB62D49B4A0}" srcOrd="0" destOrd="0" parTransId="{1DEA94D7-49A6-4C08-9383-99AEFC3CEEEA}" sibTransId="{78E6515D-89DC-4C16-A4BD-0C0EFEFC2263}"/>
    <dgm:cxn modelId="{3B258C39-B31D-4C29-B393-B374C9E3FB77}" type="presOf" srcId="{91F451DC-0778-41A4-84F5-30E5A14716DF}" destId="{5CB0060A-3CEE-4BF8-95F5-45EC8E02C57B}" srcOrd="0" destOrd="0" presId="urn:microsoft.com/office/officeart/2005/8/layout/list1"/>
    <dgm:cxn modelId="{5678565A-5E9D-48D4-867B-989958427D50}" type="presOf" srcId="{93F00B50-CBD9-4255-8DA3-5BB62D49B4A0}" destId="{A6E0C228-AA73-4486-85EC-57B762D2A7DA}" srcOrd="1" destOrd="0" presId="urn:microsoft.com/office/officeart/2005/8/layout/list1"/>
    <dgm:cxn modelId="{DE3F3F83-CF52-4D84-B653-B13063823168}" type="presOf" srcId="{54C47F1A-B1CA-455B-B3BE-DCDE4ACA45C2}" destId="{B2A94AF7-1515-4892-8641-FC87719FD3A3}" srcOrd="0" destOrd="0" presId="urn:microsoft.com/office/officeart/2005/8/layout/list1"/>
    <dgm:cxn modelId="{69567884-2730-46DB-818B-801F97C3AB50}" type="presOf" srcId="{8852C1C1-17D3-4850-863C-9A976029636C}" destId="{D94BBB93-2A31-49C6-9D50-64E0B19AC09F}" srcOrd="1" destOrd="0" presId="urn:microsoft.com/office/officeart/2005/8/layout/list1"/>
    <dgm:cxn modelId="{AF770097-D33C-44C1-B432-00470139836F}" type="presOf" srcId="{93F00B50-CBD9-4255-8DA3-5BB62D49B4A0}" destId="{65E26B98-0E2B-46D4-A1BC-0F3D5E828827}" srcOrd="0" destOrd="0" presId="urn:microsoft.com/office/officeart/2005/8/layout/list1"/>
    <dgm:cxn modelId="{116266BA-9A3B-44BB-9407-8E310280832B}" srcId="{91F451DC-0778-41A4-84F5-30E5A14716DF}" destId="{C7EA18C5-2281-4748-B10C-D179575ED515}" srcOrd="1" destOrd="0" parTransId="{A83697F1-4008-433F-BF62-AFAA81255760}" sibTransId="{6295324F-20DD-4BA4-8A1A-93086B67ED96}"/>
    <dgm:cxn modelId="{AF7D0EFE-7A65-4C8D-A604-F4793B1450CA}" srcId="{91F451DC-0778-41A4-84F5-30E5A14716DF}" destId="{54C47F1A-B1CA-455B-B3BE-DCDE4ACA45C2}" srcOrd="2" destOrd="0" parTransId="{577756EC-72E5-4B03-9364-277A9A067B21}" sibTransId="{CCC4894D-2B96-44A6-ABFB-57E0A4207F22}"/>
    <dgm:cxn modelId="{3458E6E9-68C9-492F-9755-D5C4E2C7AD2D}" type="presParOf" srcId="{5CB0060A-3CEE-4BF8-95F5-45EC8E02C57B}" destId="{C1438541-F85C-4071-8CEC-C481BC552468}" srcOrd="0" destOrd="0" presId="urn:microsoft.com/office/officeart/2005/8/layout/list1"/>
    <dgm:cxn modelId="{78A7AD31-1F00-4664-8E8F-B826DF534571}" type="presParOf" srcId="{C1438541-F85C-4071-8CEC-C481BC552468}" destId="{65E26B98-0E2B-46D4-A1BC-0F3D5E828827}" srcOrd="0" destOrd="0" presId="urn:microsoft.com/office/officeart/2005/8/layout/list1"/>
    <dgm:cxn modelId="{584C9B94-A53E-4A36-A056-DD10C45E68BE}" type="presParOf" srcId="{C1438541-F85C-4071-8CEC-C481BC552468}" destId="{A6E0C228-AA73-4486-85EC-57B762D2A7DA}" srcOrd="1" destOrd="0" presId="urn:microsoft.com/office/officeart/2005/8/layout/list1"/>
    <dgm:cxn modelId="{98C45293-7ACC-498F-801E-130724C8E63D}" type="presParOf" srcId="{5CB0060A-3CEE-4BF8-95F5-45EC8E02C57B}" destId="{3091E1D3-7002-49A6-A731-4CEAEFEA4D96}" srcOrd="1" destOrd="0" presId="urn:microsoft.com/office/officeart/2005/8/layout/list1"/>
    <dgm:cxn modelId="{F042691A-030D-4FB3-A8B2-79C7C0D4CFFB}" type="presParOf" srcId="{5CB0060A-3CEE-4BF8-95F5-45EC8E02C57B}" destId="{9EF69EAF-440E-452D-83D0-4317BFAC69CF}" srcOrd="2" destOrd="0" presId="urn:microsoft.com/office/officeart/2005/8/layout/list1"/>
    <dgm:cxn modelId="{8ECC207D-C7A5-4580-B5BC-B027E18B6E4C}" type="presParOf" srcId="{5CB0060A-3CEE-4BF8-95F5-45EC8E02C57B}" destId="{11DF08AE-6752-43A6-BF85-00558A0FCCA4}" srcOrd="3" destOrd="0" presId="urn:microsoft.com/office/officeart/2005/8/layout/list1"/>
    <dgm:cxn modelId="{24ADA9F9-4804-44E4-B72E-26B65FF7175C}" type="presParOf" srcId="{5CB0060A-3CEE-4BF8-95F5-45EC8E02C57B}" destId="{841DAD19-4EDE-4246-A7BD-14E29CC37E24}" srcOrd="4" destOrd="0" presId="urn:microsoft.com/office/officeart/2005/8/layout/list1"/>
    <dgm:cxn modelId="{71529FA7-0D2A-4E4C-ADBF-3B2E8A7850F0}" type="presParOf" srcId="{841DAD19-4EDE-4246-A7BD-14E29CC37E24}" destId="{C4ACCD95-4D9A-43BC-AB1F-2E4E93265EAD}" srcOrd="0" destOrd="0" presId="urn:microsoft.com/office/officeart/2005/8/layout/list1"/>
    <dgm:cxn modelId="{15D0D601-C85C-4845-B48D-69C52B65BC43}" type="presParOf" srcId="{841DAD19-4EDE-4246-A7BD-14E29CC37E24}" destId="{F500C06A-72B5-4FB4-94BE-D95F6D9D5409}" srcOrd="1" destOrd="0" presId="urn:microsoft.com/office/officeart/2005/8/layout/list1"/>
    <dgm:cxn modelId="{07788D1C-7341-4A4C-A3E5-55DD5C3D628C}" type="presParOf" srcId="{5CB0060A-3CEE-4BF8-95F5-45EC8E02C57B}" destId="{EFB9D3FC-4ABD-4266-AB94-1D02B3B729CA}" srcOrd="5" destOrd="0" presId="urn:microsoft.com/office/officeart/2005/8/layout/list1"/>
    <dgm:cxn modelId="{4534F6C5-C027-46FD-A428-C7330E0B6B90}" type="presParOf" srcId="{5CB0060A-3CEE-4BF8-95F5-45EC8E02C57B}" destId="{66969CD9-155A-4A6C-A1CE-98B04E25F138}" srcOrd="6" destOrd="0" presId="urn:microsoft.com/office/officeart/2005/8/layout/list1"/>
    <dgm:cxn modelId="{4D8CA886-819A-4D78-8683-6F7D5B220269}" type="presParOf" srcId="{5CB0060A-3CEE-4BF8-95F5-45EC8E02C57B}" destId="{3208203B-A4A5-493D-ABD9-637FB74CDD0B}" srcOrd="7" destOrd="0" presId="urn:microsoft.com/office/officeart/2005/8/layout/list1"/>
    <dgm:cxn modelId="{3C2D8BCF-AC95-4724-9E8E-E14108E1226B}" type="presParOf" srcId="{5CB0060A-3CEE-4BF8-95F5-45EC8E02C57B}" destId="{144102F5-6554-419B-AAF8-39A9C804FE63}" srcOrd="8" destOrd="0" presId="urn:microsoft.com/office/officeart/2005/8/layout/list1"/>
    <dgm:cxn modelId="{61791C7B-5589-4B56-8509-1796C63B8030}" type="presParOf" srcId="{144102F5-6554-419B-AAF8-39A9C804FE63}" destId="{B2A94AF7-1515-4892-8641-FC87719FD3A3}" srcOrd="0" destOrd="0" presId="urn:microsoft.com/office/officeart/2005/8/layout/list1"/>
    <dgm:cxn modelId="{96746C01-B12E-467B-8926-7823C3B8579A}" type="presParOf" srcId="{144102F5-6554-419B-AAF8-39A9C804FE63}" destId="{2E64CE9D-8CD9-44E3-BC18-EA407EABA154}" srcOrd="1" destOrd="0" presId="urn:microsoft.com/office/officeart/2005/8/layout/list1"/>
    <dgm:cxn modelId="{C6F9CA51-B127-44D3-BEFE-FFA40771C848}" type="presParOf" srcId="{5CB0060A-3CEE-4BF8-95F5-45EC8E02C57B}" destId="{194AFC6A-F89B-460B-A416-B0DF1472B7C6}" srcOrd="9" destOrd="0" presId="urn:microsoft.com/office/officeart/2005/8/layout/list1"/>
    <dgm:cxn modelId="{30A6DA1D-2F27-463C-A3CA-7CB4E80D785F}" type="presParOf" srcId="{5CB0060A-3CEE-4BF8-95F5-45EC8E02C57B}" destId="{69DBF29A-EF6D-4F66-AFCF-0EC1DED583DB}" srcOrd="10" destOrd="0" presId="urn:microsoft.com/office/officeart/2005/8/layout/list1"/>
    <dgm:cxn modelId="{BA5A13EA-53EB-476A-9811-4A0716BA619C}" type="presParOf" srcId="{5CB0060A-3CEE-4BF8-95F5-45EC8E02C57B}" destId="{9AA179D1-91A2-4CD7-B0BE-923EFA724ADE}" srcOrd="11" destOrd="0" presId="urn:microsoft.com/office/officeart/2005/8/layout/list1"/>
    <dgm:cxn modelId="{2C90A8FE-7122-4C6E-9E82-AE452B173469}" type="presParOf" srcId="{5CB0060A-3CEE-4BF8-95F5-45EC8E02C57B}" destId="{395C27CC-B552-4BE4-8FFF-E8DE4ECD79E8}" srcOrd="12" destOrd="0" presId="urn:microsoft.com/office/officeart/2005/8/layout/list1"/>
    <dgm:cxn modelId="{4F5329DA-18B9-4C26-853F-66B24EAEE47D}" type="presParOf" srcId="{395C27CC-B552-4BE4-8FFF-E8DE4ECD79E8}" destId="{50B751BE-16C1-4D5B-A9E1-45FCA02C9265}" srcOrd="0" destOrd="0" presId="urn:microsoft.com/office/officeart/2005/8/layout/list1"/>
    <dgm:cxn modelId="{7288A11B-CC2F-4A3E-9100-956E8EA6D870}" type="presParOf" srcId="{395C27CC-B552-4BE4-8FFF-E8DE4ECD79E8}" destId="{D94BBB93-2A31-49C6-9D50-64E0B19AC09F}" srcOrd="1" destOrd="0" presId="urn:microsoft.com/office/officeart/2005/8/layout/list1"/>
    <dgm:cxn modelId="{73548E45-F3DF-47D9-962A-1ADC7783CB6A}" type="presParOf" srcId="{5CB0060A-3CEE-4BF8-95F5-45EC8E02C57B}" destId="{8FF08BED-C9A2-48CE-817D-46826C950C33}" srcOrd="13" destOrd="0" presId="urn:microsoft.com/office/officeart/2005/8/layout/list1"/>
    <dgm:cxn modelId="{6E6B2705-0C1F-4EB0-B92C-A5FB520862CD}" type="presParOf" srcId="{5CB0060A-3CEE-4BF8-95F5-45EC8E02C57B}" destId="{1D022C1E-D9E5-4B99-8D25-56F7E2F45B0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451DC-0778-41A4-84F5-30E5A14716DF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C47F1A-B1CA-455B-B3BE-DCDE4ACA45C2}">
      <dgm:prSet/>
      <dgm:spPr/>
      <dgm:t>
        <a:bodyPr/>
        <a:lstStyle/>
        <a:p>
          <a:r>
            <a:rPr lang="en-US"/>
            <a:t>Discord </a:t>
          </a:r>
        </a:p>
      </dgm:t>
    </dgm:pt>
    <dgm:pt modelId="{577756EC-72E5-4B03-9364-277A9A067B21}" type="parTrans" cxnId="{AF7D0EFE-7A65-4C8D-A604-F4793B1450CA}">
      <dgm:prSet/>
      <dgm:spPr/>
      <dgm:t>
        <a:bodyPr/>
        <a:lstStyle/>
        <a:p>
          <a:endParaRPr lang="en-US"/>
        </a:p>
      </dgm:t>
    </dgm:pt>
    <dgm:pt modelId="{CCC4894D-2B96-44A6-ABFB-57E0A4207F22}" type="sibTrans" cxnId="{AF7D0EFE-7A65-4C8D-A604-F4793B1450CA}">
      <dgm:prSet/>
      <dgm:spPr/>
      <dgm:t>
        <a:bodyPr/>
        <a:lstStyle/>
        <a:p>
          <a:endParaRPr lang="en-US"/>
        </a:p>
      </dgm:t>
    </dgm:pt>
    <dgm:pt modelId="{8852C1C1-17D3-4850-863C-9A976029636C}">
      <dgm:prSet/>
      <dgm:spPr/>
      <dgm:t>
        <a:bodyPr/>
        <a:lstStyle/>
        <a:p>
          <a:r>
            <a:rPr lang="en-US" err="1"/>
            <a:t>Träffar</a:t>
          </a:r>
        </a:p>
      </dgm:t>
    </dgm:pt>
    <dgm:pt modelId="{C5C762DA-6A30-443E-9961-E32B795181AA}" type="parTrans" cxnId="{F7ABD121-FC7B-41D2-94CB-D6CE596DBC97}">
      <dgm:prSet/>
      <dgm:spPr/>
      <dgm:t>
        <a:bodyPr/>
        <a:lstStyle/>
        <a:p>
          <a:endParaRPr lang="en-US"/>
        </a:p>
      </dgm:t>
    </dgm:pt>
    <dgm:pt modelId="{D7C5D4B8-19B8-49F0-A4A8-DAB13080E10B}" type="sibTrans" cxnId="{F7ABD121-FC7B-41D2-94CB-D6CE596DBC97}">
      <dgm:prSet/>
      <dgm:spPr/>
      <dgm:t>
        <a:bodyPr/>
        <a:lstStyle/>
        <a:p>
          <a:endParaRPr lang="en-US"/>
        </a:p>
      </dgm:t>
    </dgm:pt>
    <dgm:pt modelId="{FEF4AF17-9B8E-4471-BCD3-452388A400DB}">
      <dgm:prSet phldr="0"/>
      <dgm:spPr/>
      <dgm:t>
        <a:bodyPr/>
        <a:lstStyle/>
        <a:p>
          <a:pPr rtl="0">
            <a:defRPr b="1"/>
          </a:pPr>
          <a:r>
            <a:rPr lang="en-US">
              <a:latin typeface="Tw Cen MT" panose="020B0602020104020603"/>
            </a:rPr>
            <a:t>Uppdelning</a:t>
          </a:r>
        </a:p>
      </dgm:t>
    </dgm:pt>
    <dgm:pt modelId="{2E41E3BA-0AF2-45DB-8887-8411977192D9}" type="parTrans" cxnId="{8E94D016-223D-4AE0-9236-32DADB0F1AA0}">
      <dgm:prSet/>
      <dgm:spPr/>
    </dgm:pt>
    <dgm:pt modelId="{49C9DD73-8801-44AD-9EC5-EE2850FC29D2}" type="sibTrans" cxnId="{8E94D016-223D-4AE0-9236-32DADB0F1AA0}">
      <dgm:prSet/>
      <dgm:spPr/>
    </dgm:pt>
    <dgm:pt modelId="{BCAFEED3-4D6C-43B9-B91E-0EDF6B1EB998}" type="pres">
      <dgm:prSet presAssocID="{91F451DC-0778-41A4-84F5-30E5A14716DF}" presName="Name0" presStyleCnt="0">
        <dgm:presLayoutVars>
          <dgm:dir/>
          <dgm:resizeHandles val="exact"/>
        </dgm:presLayoutVars>
      </dgm:prSet>
      <dgm:spPr/>
    </dgm:pt>
    <dgm:pt modelId="{B96C2B48-2C35-4D4E-A0E5-AB7594B1F5F1}" type="pres">
      <dgm:prSet presAssocID="{91F451DC-0778-41A4-84F5-30E5A14716DF}" presName="arrow" presStyleLbl="bgShp" presStyleIdx="0" presStyleCnt="1"/>
      <dgm:spPr/>
    </dgm:pt>
    <dgm:pt modelId="{C61F3FBB-5882-4E6F-86AD-F46FD683B2FE}" type="pres">
      <dgm:prSet presAssocID="{91F451DC-0778-41A4-84F5-30E5A14716DF}" presName="points" presStyleCnt="0"/>
      <dgm:spPr/>
    </dgm:pt>
    <dgm:pt modelId="{DD79D094-C915-40B2-A341-AFD26FBEF5E1}" type="pres">
      <dgm:prSet presAssocID="{FEF4AF17-9B8E-4471-BCD3-452388A400DB}" presName="compositeA" presStyleCnt="0"/>
      <dgm:spPr/>
    </dgm:pt>
    <dgm:pt modelId="{2F98F4A3-127A-4DF6-AE4D-0350668C8727}" type="pres">
      <dgm:prSet presAssocID="{FEF4AF17-9B8E-4471-BCD3-452388A400DB}" presName="textA" presStyleLbl="revTx" presStyleIdx="0" presStyleCnt="3">
        <dgm:presLayoutVars>
          <dgm:bulletEnabled val="1"/>
        </dgm:presLayoutVars>
      </dgm:prSet>
      <dgm:spPr/>
    </dgm:pt>
    <dgm:pt modelId="{BCF2B0EE-828D-4EEE-9F97-C4D3B819D294}" type="pres">
      <dgm:prSet presAssocID="{FEF4AF17-9B8E-4471-BCD3-452388A400DB}" presName="circleA" presStyleLbl="node1" presStyleIdx="0" presStyleCnt="3"/>
      <dgm:spPr/>
    </dgm:pt>
    <dgm:pt modelId="{6AC6C9E3-07D9-44B6-86B0-CDC9737AC81F}" type="pres">
      <dgm:prSet presAssocID="{FEF4AF17-9B8E-4471-BCD3-452388A400DB}" presName="spaceA" presStyleCnt="0"/>
      <dgm:spPr/>
    </dgm:pt>
    <dgm:pt modelId="{1E99A990-89C7-49F0-88DF-BB2DB0F27343}" type="pres">
      <dgm:prSet presAssocID="{49C9DD73-8801-44AD-9EC5-EE2850FC29D2}" presName="space" presStyleCnt="0"/>
      <dgm:spPr/>
    </dgm:pt>
    <dgm:pt modelId="{F7E2D486-72B7-484A-A40A-93D211D44DB1}" type="pres">
      <dgm:prSet presAssocID="{54C47F1A-B1CA-455B-B3BE-DCDE4ACA45C2}" presName="compositeB" presStyleCnt="0"/>
      <dgm:spPr/>
    </dgm:pt>
    <dgm:pt modelId="{32A353E3-5613-4020-BA55-7E699927A130}" type="pres">
      <dgm:prSet presAssocID="{54C47F1A-B1CA-455B-B3BE-DCDE4ACA45C2}" presName="textB" presStyleLbl="revTx" presStyleIdx="1" presStyleCnt="3">
        <dgm:presLayoutVars>
          <dgm:bulletEnabled val="1"/>
        </dgm:presLayoutVars>
      </dgm:prSet>
      <dgm:spPr/>
    </dgm:pt>
    <dgm:pt modelId="{230CD22D-54C6-4919-97C7-D1BF836F664A}" type="pres">
      <dgm:prSet presAssocID="{54C47F1A-B1CA-455B-B3BE-DCDE4ACA45C2}" presName="circleB" presStyleLbl="node1" presStyleIdx="1" presStyleCnt="3"/>
      <dgm:spPr/>
    </dgm:pt>
    <dgm:pt modelId="{BD5DDE05-C536-42D5-A861-69CB5821F87D}" type="pres">
      <dgm:prSet presAssocID="{54C47F1A-B1CA-455B-B3BE-DCDE4ACA45C2}" presName="spaceB" presStyleCnt="0"/>
      <dgm:spPr/>
    </dgm:pt>
    <dgm:pt modelId="{B010FB7E-9549-477C-BD4D-F95CFC2511ED}" type="pres">
      <dgm:prSet presAssocID="{CCC4894D-2B96-44A6-ABFB-57E0A4207F22}" presName="space" presStyleCnt="0"/>
      <dgm:spPr/>
    </dgm:pt>
    <dgm:pt modelId="{C0918051-8C74-45F9-8F7B-682C1E9FB56A}" type="pres">
      <dgm:prSet presAssocID="{8852C1C1-17D3-4850-863C-9A976029636C}" presName="compositeA" presStyleCnt="0"/>
      <dgm:spPr/>
    </dgm:pt>
    <dgm:pt modelId="{03A2D7D7-E5AC-4254-B8CD-E3D806BB3506}" type="pres">
      <dgm:prSet presAssocID="{8852C1C1-17D3-4850-863C-9A976029636C}" presName="textA" presStyleLbl="revTx" presStyleIdx="2" presStyleCnt="3">
        <dgm:presLayoutVars>
          <dgm:bulletEnabled val="1"/>
        </dgm:presLayoutVars>
      </dgm:prSet>
      <dgm:spPr/>
    </dgm:pt>
    <dgm:pt modelId="{67FFBC03-B121-44FF-B5FF-285BE80C2655}" type="pres">
      <dgm:prSet presAssocID="{8852C1C1-17D3-4850-863C-9A976029636C}" presName="circleA" presStyleLbl="node1" presStyleIdx="2" presStyleCnt="3"/>
      <dgm:spPr/>
    </dgm:pt>
    <dgm:pt modelId="{51003525-9E6D-4B4D-808E-B866915164E3}" type="pres">
      <dgm:prSet presAssocID="{8852C1C1-17D3-4850-863C-9A976029636C}" presName="spaceA" presStyleCnt="0"/>
      <dgm:spPr/>
    </dgm:pt>
  </dgm:ptLst>
  <dgm:cxnLst>
    <dgm:cxn modelId="{1FD4F214-A735-406B-9EE8-9BCE51C4C0FC}" type="presOf" srcId="{8852C1C1-17D3-4850-863C-9A976029636C}" destId="{03A2D7D7-E5AC-4254-B8CD-E3D806BB3506}" srcOrd="0" destOrd="0" presId="urn:microsoft.com/office/officeart/2005/8/layout/hProcess11"/>
    <dgm:cxn modelId="{8E94D016-223D-4AE0-9236-32DADB0F1AA0}" srcId="{91F451DC-0778-41A4-84F5-30E5A14716DF}" destId="{FEF4AF17-9B8E-4471-BCD3-452388A400DB}" srcOrd="0" destOrd="0" parTransId="{2E41E3BA-0AF2-45DB-8887-8411977192D9}" sibTransId="{49C9DD73-8801-44AD-9EC5-EE2850FC29D2}"/>
    <dgm:cxn modelId="{F7ABD121-FC7B-41D2-94CB-D6CE596DBC97}" srcId="{91F451DC-0778-41A4-84F5-30E5A14716DF}" destId="{8852C1C1-17D3-4850-863C-9A976029636C}" srcOrd="2" destOrd="0" parTransId="{C5C762DA-6A30-443E-9961-E32B795181AA}" sibTransId="{D7C5D4B8-19B8-49F0-A4A8-DAB13080E10B}"/>
    <dgm:cxn modelId="{DA2F1359-152C-421E-9DF4-96A035DAABC4}" type="presOf" srcId="{FEF4AF17-9B8E-4471-BCD3-452388A400DB}" destId="{2F98F4A3-127A-4DF6-AE4D-0350668C8727}" srcOrd="0" destOrd="0" presId="urn:microsoft.com/office/officeart/2005/8/layout/hProcess11"/>
    <dgm:cxn modelId="{862AF27D-91E3-4271-B809-588BA5602A52}" type="presOf" srcId="{91F451DC-0778-41A4-84F5-30E5A14716DF}" destId="{BCAFEED3-4D6C-43B9-B91E-0EDF6B1EB998}" srcOrd="0" destOrd="0" presId="urn:microsoft.com/office/officeart/2005/8/layout/hProcess11"/>
    <dgm:cxn modelId="{E77A418C-105C-4C6A-87BD-9DE99F8E34FA}" type="presOf" srcId="{54C47F1A-B1CA-455B-B3BE-DCDE4ACA45C2}" destId="{32A353E3-5613-4020-BA55-7E699927A130}" srcOrd="0" destOrd="0" presId="urn:microsoft.com/office/officeart/2005/8/layout/hProcess11"/>
    <dgm:cxn modelId="{AF7D0EFE-7A65-4C8D-A604-F4793B1450CA}" srcId="{91F451DC-0778-41A4-84F5-30E5A14716DF}" destId="{54C47F1A-B1CA-455B-B3BE-DCDE4ACA45C2}" srcOrd="1" destOrd="0" parTransId="{577756EC-72E5-4B03-9364-277A9A067B21}" sibTransId="{CCC4894D-2B96-44A6-ABFB-57E0A4207F22}"/>
    <dgm:cxn modelId="{C2CDB60D-5AFA-4668-9DF2-0A4C0F21316D}" type="presParOf" srcId="{BCAFEED3-4D6C-43B9-B91E-0EDF6B1EB998}" destId="{B96C2B48-2C35-4D4E-A0E5-AB7594B1F5F1}" srcOrd="0" destOrd="0" presId="urn:microsoft.com/office/officeart/2005/8/layout/hProcess11"/>
    <dgm:cxn modelId="{52D74338-D0C2-4523-9E53-D21E697889E2}" type="presParOf" srcId="{BCAFEED3-4D6C-43B9-B91E-0EDF6B1EB998}" destId="{C61F3FBB-5882-4E6F-86AD-F46FD683B2FE}" srcOrd="1" destOrd="0" presId="urn:microsoft.com/office/officeart/2005/8/layout/hProcess11"/>
    <dgm:cxn modelId="{463C4053-C028-48B1-B5B0-2F0F3EDAEFF7}" type="presParOf" srcId="{C61F3FBB-5882-4E6F-86AD-F46FD683B2FE}" destId="{DD79D094-C915-40B2-A341-AFD26FBEF5E1}" srcOrd="0" destOrd="0" presId="urn:microsoft.com/office/officeart/2005/8/layout/hProcess11"/>
    <dgm:cxn modelId="{D5125325-92A9-44AE-BB23-D79771C73627}" type="presParOf" srcId="{DD79D094-C915-40B2-A341-AFD26FBEF5E1}" destId="{2F98F4A3-127A-4DF6-AE4D-0350668C8727}" srcOrd="0" destOrd="0" presId="urn:microsoft.com/office/officeart/2005/8/layout/hProcess11"/>
    <dgm:cxn modelId="{587409B7-CDEF-408D-AC5C-9CB5A7236ECD}" type="presParOf" srcId="{DD79D094-C915-40B2-A341-AFD26FBEF5E1}" destId="{BCF2B0EE-828D-4EEE-9F97-C4D3B819D294}" srcOrd="1" destOrd="0" presId="urn:microsoft.com/office/officeart/2005/8/layout/hProcess11"/>
    <dgm:cxn modelId="{EA95DE8D-9876-4A34-843A-6223ED924C4D}" type="presParOf" srcId="{DD79D094-C915-40B2-A341-AFD26FBEF5E1}" destId="{6AC6C9E3-07D9-44B6-86B0-CDC9737AC81F}" srcOrd="2" destOrd="0" presId="urn:microsoft.com/office/officeart/2005/8/layout/hProcess11"/>
    <dgm:cxn modelId="{CE8999CF-2BD5-48DD-9787-B2720B4348DE}" type="presParOf" srcId="{C61F3FBB-5882-4E6F-86AD-F46FD683B2FE}" destId="{1E99A990-89C7-49F0-88DF-BB2DB0F27343}" srcOrd="1" destOrd="0" presId="urn:microsoft.com/office/officeart/2005/8/layout/hProcess11"/>
    <dgm:cxn modelId="{B753101F-7750-4BDF-9FC7-4ACEF31578B6}" type="presParOf" srcId="{C61F3FBB-5882-4E6F-86AD-F46FD683B2FE}" destId="{F7E2D486-72B7-484A-A40A-93D211D44DB1}" srcOrd="2" destOrd="0" presId="urn:microsoft.com/office/officeart/2005/8/layout/hProcess11"/>
    <dgm:cxn modelId="{08A50BBC-A47F-4121-B950-BE940FEC1468}" type="presParOf" srcId="{F7E2D486-72B7-484A-A40A-93D211D44DB1}" destId="{32A353E3-5613-4020-BA55-7E699927A130}" srcOrd="0" destOrd="0" presId="urn:microsoft.com/office/officeart/2005/8/layout/hProcess11"/>
    <dgm:cxn modelId="{B285F3DB-61F4-4887-A437-B61E759F9518}" type="presParOf" srcId="{F7E2D486-72B7-484A-A40A-93D211D44DB1}" destId="{230CD22D-54C6-4919-97C7-D1BF836F664A}" srcOrd="1" destOrd="0" presId="urn:microsoft.com/office/officeart/2005/8/layout/hProcess11"/>
    <dgm:cxn modelId="{DA29538E-3403-493A-84C6-279A8CB92BEA}" type="presParOf" srcId="{F7E2D486-72B7-484A-A40A-93D211D44DB1}" destId="{BD5DDE05-C536-42D5-A861-69CB5821F87D}" srcOrd="2" destOrd="0" presId="urn:microsoft.com/office/officeart/2005/8/layout/hProcess11"/>
    <dgm:cxn modelId="{A90BF358-C2B2-495F-A05D-815ACD15A95B}" type="presParOf" srcId="{C61F3FBB-5882-4E6F-86AD-F46FD683B2FE}" destId="{B010FB7E-9549-477C-BD4D-F95CFC2511ED}" srcOrd="3" destOrd="0" presId="urn:microsoft.com/office/officeart/2005/8/layout/hProcess11"/>
    <dgm:cxn modelId="{7ADC0CA2-C4B0-4C7C-A5C7-1AECD97E0F24}" type="presParOf" srcId="{C61F3FBB-5882-4E6F-86AD-F46FD683B2FE}" destId="{C0918051-8C74-45F9-8F7B-682C1E9FB56A}" srcOrd="4" destOrd="0" presId="urn:microsoft.com/office/officeart/2005/8/layout/hProcess11"/>
    <dgm:cxn modelId="{C310388B-8528-434E-A12A-FD9B1CB8A1F4}" type="presParOf" srcId="{C0918051-8C74-45F9-8F7B-682C1E9FB56A}" destId="{03A2D7D7-E5AC-4254-B8CD-E3D806BB3506}" srcOrd="0" destOrd="0" presId="urn:microsoft.com/office/officeart/2005/8/layout/hProcess11"/>
    <dgm:cxn modelId="{B131BF4C-8B74-4FAC-B069-F691C425B096}" type="presParOf" srcId="{C0918051-8C74-45F9-8F7B-682C1E9FB56A}" destId="{67FFBC03-B121-44FF-B5FF-285BE80C2655}" srcOrd="1" destOrd="0" presId="urn:microsoft.com/office/officeart/2005/8/layout/hProcess11"/>
    <dgm:cxn modelId="{517E5197-530A-443C-844A-707CCFEF6CD0}" type="presParOf" srcId="{C0918051-8C74-45F9-8F7B-682C1E9FB56A}" destId="{51003525-9E6D-4B4D-808E-B866915164E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451DC-0778-41A4-84F5-30E5A14716D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C47F1A-B1CA-455B-B3BE-DCDE4ACA45C2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Resultat/Facit</a:t>
          </a:r>
          <a:endParaRPr lang="en-US"/>
        </a:p>
      </dgm:t>
    </dgm:pt>
    <dgm:pt modelId="{577756EC-72E5-4B03-9364-277A9A067B21}" type="parTrans" cxnId="{AF7D0EFE-7A65-4C8D-A604-F4793B1450CA}">
      <dgm:prSet/>
      <dgm:spPr/>
      <dgm:t>
        <a:bodyPr/>
        <a:lstStyle/>
        <a:p>
          <a:endParaRPr lang="en-US"/>
        </a:p>
      </dgm:t>
    </dgm:pt>
    <dgm:pt modelId="{CCC4894D-2B96-44A6-ABFB-57E0A4207F22}" type="sibTrans" cxnId="{AF7D0EFE-7A65-4C8D-A604-F4793B1450CA}">
      <dgm:prSet/>
      <dgm:spPr/>
      <dgm:t>
        <a:bodyPr/>
        <a:lstStyle/>
        <a:p>
          <a:endParaRPr lang="en-US"/>
        </a:p>
      </dgm:t>
    </dgm:pt>
    <dgm:pt modelId="{C7EA18C5-2281-4748-B10C-D179575ED515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Förförståelse</a:t>
          </a:r>
        </a:p>
      </dgm:t>
    </dgm:pt>
    <dgm:pt modelId="{A83697F1-4008-433F-BF62-AFAA81255760}" type="parTrans" cxnId="{116266BA-9A3B-44BB-9407-8E310280832B}">
      <dgm:prSet/>
      <dgm:spPr/>
    </dgm:pt>
    <dgm:pt modelId="{6295324F-20DD-4BA4-8A1A-93086B67ED96}" type="sibTrans" cxnId="{116266BA-9A3B-44BB-9407-8E310280832B}">
      <dgm:prSet/>
      <dgm:spPr/>
    </dgm:pt>
    <dgm:pt modelId="{AA94DDCD-8333-4C3E-9FE3-94FBF06BF2F4}" type="pres">
      <dgm:prSet presAssocID="{91F451DC-0778-41A4-84F5-30E5A14716DF}" presName="diagram" presStyleCnt="0">
        <dgm:presLayoutVars>
          <dgm:dir/>
          <dgm:resizeHandles val="exact"/>
        </dgm:presLayoutVars>
      </dgm:prSet>
      <dgm:spPr/>
    </dgm:pt>
    <dgm:pt modelId="{D242F9C7-C73A-46FE-9E57-AD1F36440AF0}" type="pres">
      <dgm:prSet presAssocID="{C7EA18C5-2281-4748-B10C-D179575ED515}" presName="node" presStyleLbl="node1" presStyleIdx="0" presStyleCnt="2">
        <dgm:presLayoutVars>
          <dgm:bulletEnabled val="1"/>
        </dgm:presLayoutVars>
      </dgm:prSet>
      <dgm:spPr/>
    </dgm:pt>
    <dgm:pt modelId="{9F869F7A-59DA-4820-BF7C-E63AF186A961}" type="pres">
      <dgm:prSet presAssocID="{6295324F-20DD-4BA4-8A1A-93086B67ED96}" presName="sibTrans" presStyleCnt="0"/>
      <dgm:spPr/>
    </dgm:pt>
    <dgm:pt modelId="{52524E7D-2C36-44C0-921E-63D5B7F50CB9}" type="pres">
      <dgm:prSet presAssocID="{54C47F1A-B1CA-455B-B3BE-DCDE4ACA45C2}" presName="node" presStyleLbl="node1" presStyleIdx="1" presStyleCnt="2">
        <dgm:presLayoutVars>
          <dgm:bulletEnabled val="1"/>
        </dgm:presLayoutVars>
      </dgm:prSet>
      <dgm:spPr/>
    </dgm:pt>
  </dgm:ptLst>
  <dgm:cxnLst>
    <dgm:cxn modelId="{408A260D-ECF8-46C3-9A7A-1BD351F4E8B4}" type="presOf" srcId="{C7EA18C5-2281-4748-B10C-D179575ED515}" destId="{D242F9C7-C73A-46FE-9E57-AD1F36440AF0}" srcOrd="0" destOrd="0" presId="urn:microsoft.com/office/officeart/2005/8/layout/default"/>
    <dgm:cxn modelId="{B5565138-77FC-4787-9AEF-61E68DF24A1D}" type="presOf" srcId="{91F451DC-0778-41A4-84F5-30E5A14716DF}" destId="{AA94DDCD-8333-4C3E-9FE3-94FBF06BF2F4}" srcOrd="0" destOrd="0" presId="urn:microsoft.com/office/officeart/2005/8/layout/default"/>
    <dgm:cxn modelId="{CDBD648D-1C93-4279-A54A-99235A990F73}" type="presOf" srcId="{54C47F1A-B1CA-455B-B3BE-DCDE4ACA45C2}" destId="{52524E7D-2C36-44C0-921E-63D5B7F50CB9}" srcOrd="0" destOrd="0" presId="urn:microsoft.com/office/officeart/2005/8/layout/default"/>
    <dgm:cxn modelId="{116266BA-9A3B-44BB-9407-8E310280832B}" srcId="{91F451DC-0778-41A4-84F5-30E5A14716DF}" destId="{C7EA18C5-2281-4748-B10C-D179575ED515}" srcOrd="0" destOrd="0" parTransId="{A83697F1-4008-433F-BF62-AFAA81255760}" sibTransId="{6295324F-20DD-4BA4-8A1A-93086B67ED96}"/>
    <dgm:cxn modelId="{AF7D0EFE-7A65-4C8D-A604-F4793B1450CA}" srcId="{91F451DC-0778-41A4-84F5-30E5A14716DF}" destId="{54C47F1A-B1CA-455B-B3BE-DCDE4ACA45C2}" srcOrd="1" destOrd="0" parTransId="{577756EC-72E5-4B03-9364-277A9A067B21}" sibTransId="{CCC4894D-2B96-44A6-ABFB-57E0A4207F22}"/>
    <dgm:cxn modelId="{71D910A0-613E-41EB-8F4B-BA72889BD2C2}" type="presParOf" srcId="{AA94DDCD-8333-4C3E-9FE3-94FBF06BF2F4}" destId="{D242F9C7-C73A-46FE-9E57-AD1F36440AF0}" srcOrd="0" destOrd="0" presId="urn:microsoft.com/office/officeart/2005/8/layout/default"/>
    <dgm:cxn modelId="{29DCE2BF-94A1-4212-81FA-0E8E81E82D6D}" type="presParOf" srcId="{AA94DDCD-8333-4C3E-9FE3-94FBF06BF2F4}" destId="{9F869F7A-59DA-4820-BF7C-E63AF186A961}" srcOrd="1" destOrd="0" presId="urn:microsoft.com/office/officeart/2005/8/layout/default"/>
    <dgm:cxn modelId="{599183F3-F947-4C8F-A9C3-93BA0634AF40}" type="presParOf" srcId="{AA94DDCD-8333-4C3E-9FE3-94FBF06BF2F4}" destId="{52524E7D-2C36-44C0-921E-63D5B7F50CB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451DC-0778-41A4-84F5-30E5A14716DF}" type="doc">
      <dgm:prSet loTypeId="urn:microsoft.com/office/officeart/2005/8/layout/cycle3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C47F1A-B1CA-455B-B3BE-DCDE4ACA45C2}">
      <dgm:prSet phldr="0"/>
      <dgm:spPr/>
      <dgm:t>
        <a:bodyPr/>
        <a:lstStyle/>
        <a:p>
          <a:pPr rtl="0"/>
          <a:r>
            <a:rPr lang="en-US" err="1">
              <a:latin typeface="Tw Cen MT" panose="020B0602020104020603"/>
            </a:rPr>
            <a:t>Alla</a:t>
          </a:r>
          <a:r>
            <a:rPr lang="en-US">
              <a:latin typeface="Tw Cen MT" panose="020B0602020104020603"/>
            </a:rPr>
            <a:t> uppgifter</a:t>
          </a:r>
          <a:endParaRPr lang="en-US"/>
        </a:p>
      </dgm:t>
    </dgm:pt>
    <dgm:pt modelId="{577756EC-72E5-4B03-9364-277A9A067B21}" type="parTrans" cxnId="{AF7D0EFE-7A65-4C8D-A604-F4793B1450CA}">
      <dgm:prSet/>
      <dgm:spPr/>
      <dgm:t>
        <a:bodyPr/>
        <a:lstStyle/>
        <a:p>
          <a:endParaRPr lang="en-US"/>
        </a:p>
      </dgm:t>
    </dgm:pt>
    <dgm:pt modelId="{CCC4894D-2B96-44A6-ABFB-57E0A4207F22}" type="sibTrans" cxnId="{AF7D0EFE-7A65-4C8D-A604-F4793B1450CA}">
      <dgm:prSet/>
      <dgm:spPr/>
      <dgm:t>
        <a:bodyPr/>
        <a:lstStyle/>
        <a:p>
          <a:endParaRPr lang="en-US"/>
        </a:p>
      </dgm:t>
    </dgm:pt>
    <dgm:pt modelId="{8852C1C1-17D3-4850-863C-9A976029636C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Mer samarbete</a:t>
          </a:r>
          <a:endParaRPr lang="en-US"/>
        </a:p>
      </dgm:t>
    </dgm:pt>
    <dgm:pt modelId="{C5C762DA-6A30-443E-9961-E32B795181AA}" type="parTrans" cxnId="{F7ABD121-FC7B-41D2-94CB-D6CE596DBC97}">
      <dgm:prSet/>
      <dgm:spPr/>
      <dgm:t>
        <a:bodyPr/>
        <a:lstStyle/>
        <a:p>
          <a:endParaRPr lang="en-US"/>
        </a:p>
      </dgm:t>
    </dgm:pt>
    <dgm:pt modelId="{D7C5D4B8-19B8-49F0-A4A8-DAB13080E10B}" type="sibTrans" cxnId="{F7ABD121-FC7B-41D2-94CB-D6CE596DBC97}">
      <dgm:prSet/>
      <dgm:spPr/>
      <dgm:t>
        <a:bodyPr/>
        <a:lstStyle/>
        <a:p>
          <a:endParaRPr lang="en-US"/>
        </a:p>
      </dgm:t>
    </dgm:pt>
    <dgm:pt modelId="{C7EA18C5-2281-4748-B10C-D179575ED515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Mer tid</a:t>
          </a:r>
        </a:p>
      </dgm:t>
    </dgm:pt>
    <dgm:pt modelId="{A83697F1-4008-433F-BF62-AFAA81255760}" type="parTrans" cxnId="{116266BA-9A3B-44BB-9407-8E310280832B}">
      <dgm:prSet/>
      <dgm:spPr/>
    </dgm:pt>
    <dgm:pt modelId="{6295324F-20DD-4BA4-8A1A-93086B67ED96}" type="sibTrans" cxnId="{116266BA-9A3B-44BB-9407-8E310280832B}">
      <dgm:prSet/>
      <dgm:spPr/>
    </dgm:pt>
    <dgm:pt modelId="{6BF83214-9041-43EF-9A7A-C8C184F365D3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Bättre resultat</a:t>
          </a:r>
        </a:p>
      </dgm:t>
    </dgm:pt>
    <dgm:pt modelId="{C1DDEACE-C3F5-4305-AAE5-E93D80E501A5}" type="parTrans" cxnId="{DF9AAF45-C8C0-45EB-A954-4ABBAE5A4A36}">
      <dgm:prSet/>
      <dgm:spPr/>
    </dgm:pt>
    <dgm:pt modelId="{74285F4B-35F8-4E0F-897B-946F13A3FB06}" type="sibTrans" cxnId="{DF9AAF45-C8C0-45EB-A954-4ABBAE5A4A36}">
      <dgm:prSet/>
      <dgm:spPr/>
    </dgm:pt>
    <dgm:pt modelId="{1F9B7D9F-436E-417B-B129-039958771C4B}" type="pres">
      <dgm:prSet presAssocID="{91F451DC-0778-41A4-84F5-30E5A14716DF}" presName="Name0" presStyleCnt="0">
        <dgm:presLayoutVars>
          <dgm:dir/>
          <dgm:resizeHandles val="exact"/>
        </dgm:presLayoutVars>
      </dgm:prSet>
      <dgm:spPr/>
    </dgm:pt>
    <dgm:pt modelId="{A15DC5C2-EA70-4AA2-BA31-09DDD13BB155}" type="pres">
      <dgm:prSet presAssocID="{91F451DC-0778-41A4-84F5-30E5A14716DF}" presName="cycle" presStyleCnt="0"/>
      <dgm:spPr/>
    </dgm:pt>
    <dgm:pt modelId="{D44DF52E-93A9-4107-A995-61BF5E59F083}" type="pres">
      <dgm:prSet presAssocID="{C7EA18C5-2281-4748-B10C-D179575ED515}" presName="nodeFirstNode" presStyleLbl="node1" presStyleIdx="0" presStyleCnt="4">
        <dgm:presLayoutVars>
          <dgm:bulletEnabled val="1"/>
        </dgm:presLayoutVars>
      </dgm:prSet>
      <dgm:spPr/>
    </dgm:pt>
    <dgm:pt modelId="{B0C22F71-78C0-4C6B-B14C-8415B4237F96}" type="pres">
      <dgm:prSet presAssocID="{6295324F-20DD-4BA4-8A1A-93086B67ED96}" presName="sibTransFirstNode" presStyleLbl="bgShp" presStyleIdx="0" presStyleCnt="1"/>
      <dgm:spPr/>
    </dgm:pt>
    <dgm:pt modelId="{3149F5CF-04D6-4AB5-9FA1-0239BEC91C32}" type="pres">
      <dgm:prSet presAssocID="{54C47F1A-B1CA-455B-B3BE-DCDE4ACA45C2}" presName="nodeFollowingNodes" presStyleLbl="node1" presStyleIdx="1" presStyleCnt="4">
        <dgm:presLayoutVars>
          <dgm:bulletEnabled val="1"/>
        </dgm:presLayoutVars>
      </dgm:prSet>
      <dgm:spPr/>
    </dgm:pt>
    <dgm:pt modelId="{C38B9F84-E70A-4AEB-A82F-6E902375B92C}" type="pres">
      <dgm:prSet presAssocID="{8852C1C1-17D3-4850-863C-9A976029636C}" presName="nodeFollowingNodes" presStyleLbl="node1" presStyleIdx="2" presStyleCnt="4">
        <dgm:presLayoutVars>
          <dgm:bulletEnabled val="1"/>
        </dgm:presLayoutVars>
      </dgm:prSet>
      <dgm:spPr/>
    </dgm:pt>
    <dgm:pt modelId="{5F046925-37B6-4F05-AE4D-A66878DFE5DB}" type="pres">
      <dgm:prSet presAssocID="{6BF83214-9041-43EF-9A7A-C8C184F365D3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F661210-BAF4-4FA7-8C5C-8C295C6A5DD8}" type="presOf" srcId="{91F451DC-0778-41A4-84F5-30E5A14716DF}" destId="{1F9B7D9F-436E-417B-B129-039958771C4B}" srcOrd="0" destOrd="0" presId="urn:microsoft.com/office/officeart/2005/8/layout/cycle3"/>
    <dgm:cxn modelId="{F7ABD121-FC7B-41D2-94CB-D6CE596DBC97}" srcId="{91F451DC-0778-41A4-84F5-30E5A14716DF}" destId="{8852C1C1-17D3-4850-863C-9A976029636C}" srcOrd="2" destOrd="0" parTransId="{C5C762DA-6A30-443E-9961-E32B795181AA}" sibTransId="{D7C5D4B8-19B8-49F0-A4A8-DAB13080E10B}"/>
    <dgm:cxn modelId="{DF9AAF45-C8C0-45EB-A954-4ABBAE5A4A36}" srcId="{91F451DC-0778-41A4-84F5-30E5A14716DF}" destId="{6BF83214-9041-43EF-9A7A-C8C184F365D3}" srcOrd="3" destOrd="0" parTransId="{C1DDEACE-C3F5-4305-AAE5-E93D80E501A5}" sibTransId="{74285F4B-35F8-4E0F-897B-946F13A3FB06}"/>
    <dgm:cxn modelId="{D2049B77-34F2-4F06-931C-EDC18C9FAEF8}" type="presOf" srcId="{C7EA18C5-2281-4748-B10C-D179575ED515}" destId="{D44DF52E-93A9-4107-A995-61BF5E59F083}" srcOrd="0" destOrd="0" presId="urn:microsoft.com/office/officeart/2005/8/layout/cycle3"/>
    <dgm:cxn modelId="{C3F0215A-B609-4364-A832-AA014E49AE2D}" type="presOf" srcId="{6295324F-20DD-4BA4-8A1A-93086B67ED96}" destId="{B0C22F71-78C0-4C6B-B14C-8415B4237F96}" srcOrd="0" destOrd="0" presId="urn:microsoft.com/office/officeart/2005/8/layout/cycle3"/>
    <dgm:cxn modelId="{282EC57E-38DD-4F31-9900-C8AD5A20BA81}" type="presOf" srcId="{54C47F1A-B1CA-455B-B3BE-DCDE4ACA45C2}" destId="{3149F5CF-04D6-4AB5-9FA1-0239BEC91C32}" srcOrd="0" destOrd="0" presId="urn:microsoft.com/office/officeart/2005/8/layout/cycle3"/>
    <dgm:cxn modelId="{116266BA-9A3B-44BB-9407-8E310280832B}" srcId="{91F451DC-0778-41A4-84F5-30E5A14716DF}" destId="{C7EA18C5-2281-4748-B10C-D179575ED515}" srcOrd="0" destOrd="0" parTransId="{A83697F1-4008-433F-BF62-AFAA81255760}" sibTransId="{6295324F-20DD-4BA4-8A1A-93086B67ED96}"/>
    <dgm:cxn modelId="{7E4F35BB-3303-4DFF-B8AC-9596E2EBF6A6}" type="presOf" srcId="{6BF83214-9041-43EF-9A7A-C8C184F365D3}" destId="{5F046925-37B6-4F05-AE4D-A66878DFE5DB}" srcOrd="0" destOrd="0" presId="urn:microsoft.com/office/officeart/2005/8/layout/cycle3"/>
    <dgm:cxn modelId="{520352EF-497D-46FB-897F-4E7B41CCE0BB}" type="presOf" srcId="{8852C1C1-17D3-4850-863C-9A976029636C}" destId="{C38B9F84-E70A-4AEB-A82F-6E902375B92C}" srcOrd="0" destOrd="0" presId="urn:microsoft.com/office/officeart/2005/8/layout/cycle3"/>
    <dgm:cxn modelId="{AF7D0EFE-7A65-4C8D-A604-F4793B1450CA}" srcId="{91F451DC-0778-41A4-84F5-30E5A14716DF}" destId="{54C47F1A-B1CA-455B-B3BE-DCDE4ACA45C2}" srcOrd="1" destOrd="0" parTransId="{577756EC-72E5-4B03-9364-277A9A067B21}" sibTransId="{CCC4894D-2B96-44A6-ABFB-57E0A4207F22}"/>
    <dgm:cxn modelId="{B067B857-F1B5-4805-B1D7-774F1D7D0886}" type="presParOf" srcId="{1F9B7D9F-436E-417B-B129-039958771C4B}" destId="{A15DC5C2-EA70-4AA2-BA31-09DDD13BB155}" srcOrd="0" destOrd="0" presId="urn:microsoft.com/office/officeart/2005/8/layout/cycle3"/>
    <dgm:cxn modelId="{59905485-352C-467A-A110-63E379E47CF3}" type="presParOf" srcId="{A15DC5C2-EA70-4AA2-BA31-09DDD13BB155}" destId="{D44DF52E-93A9-4107-A995-61BF5E59F083}" srcOrd="0" destOrd="0" presId="urn:microsoft.com/office/officeart/2005/8/layout/cycle3"/>
    <dgm:cxn modelId="{1A7D7F19-3C22-47ED-8784-08C4969BABCF}" type="presParOf" srcId="{A15DC5C2-EA70-4AA2-BA31-09DDD13BB155}" destId="{B0C22F71-78C0-4C6B-B14C-8415B4237F96}" srcOrd="1" destOrd="0" presId="urn:microsoft.com/office/officeart/2005/8/layout/cycle3"/>
    <dgm:cxn modelId="{05D010C0-BCA2-44B8-9223-D57AA2854D35}" type="presParOf" srcId="{A15DC5C2-EA70-4AA2-BA31-09DDD13BB155}" destId="{3149F5CF-04D6-4AB5-9FA1-0239BEC91C32}" srcOrd="2" destOrd="0" presId="urn:microsoft.com/office/officeart/2005/8/layout/cycle3"/>
    <dgm:cxn modelId="{8070C977-D6FC-4504-9DE7-ED552A380AE2}" type="presParOf" srcId="{A15DC5C2-EA70-4AA2-BA31-09DDD13BB155}" destId="{C38B9F84-E70A-4AEB-A82F-6E902375B92C}" srcOrd="3" destOrd="0" presId="urn:microsoft.com/office/officeart/2005/8/layout/cycle3"/>
    <dgm:cxn modelId="{09BCA8D4-5AD9-468E-A703-55937CA5C9CF}" type="presParOf" srcId="{A15DC5C2-EA70-4AA2-BA31-09DDD13BB155}" destId="{5F046925-37B6-4F05-AE4D-A66878DFE5D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451DC-0778-41A4-84F5-30E5A14716DF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F83214-9041-43EF-9A7A-C8C184F365D3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Till nästa gång</a:t>
          </a:r>
        </a:p>
      </dgm:t>
    </dgm:pt>
    <dgm:pt modelId="{C1DDEACE-C3F5-4305-AAE5-E93D80E501A5}" type="parTrans" cxnId="{DF9AAF45-C8C0-45EB-A954-4ABBAE5A4A36}">
      <dgm:prSet/>
      <dgm:spPr/>
    </dgm:pt>
    <dgm:pt modelId="{74285F4B-35F8-4E0F-897B-946F13A3FB06}" type="sibTrans" cxnId="{DF9AAF45-C8C0-45EB-A954-4ABBAE5A4A36}">
      <dgm:prSet/>
      <dgm:spPr/>
    </dgm:pt>
    <dgm:pt modelId="{ABFE1B2B-0CD3-473F-9682-2CD06F04BBDB}" type="pres">
      <dgm:prSet presAssocID="{91F451DC-0778-41A4-84F5-30E5A14716DF}" presName="Name0" presStyleCnt="0">
        <dgm:presLayoutVars>
          <dgm:dir/>
          <dgm:animLvl val="lvl"/>
          <dgm:resizeHandles val="exact"/>
        </dgm:presLayoutVars>
      </dgm:prSet>
      <dgm:spPr/>
    </dgm:pt>
    <dgm:pt modelId="{620DC121-BA62-427F-B370-A4BB8B294923}" type="pres">
      <dgm:prSet presAssocID="{6BF83214-9041-43EF-9A7A-C8C184F365D3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1FF99909-B616-4B6D-8B2C-E78F5DA1BCA1}" type="presOf" srcId="{6BF83214-9041-43EF-9A7A-C8C184F365D3}" destId="{620DC121-BA62-427F-B370-A4BB8B294923}" srcOrd="0" destOrd="0" presId="urn:microsoft.com/office/officeart/2005/8/layout/chevron1"/>
    <dgm:cxn modelId="{BD31201A-E033-44A7-8211-BE757BDD5269}" type="presOf" srcId="{91F451DC-0778-41A4-84F5-30E5A14716DF}" destId="{ABFE1B2B-0CD3-473F-9682-2CD06F04BBDB}" srcOrd="0" destOrd="0" presId="urn:microsoft.com/office/officeart/2005/8/layout/chevron1"/>
    <dgm:cxn modelId="{DF9AAF45-C8C0-45EB-A954-4ABBAE5A4A36}" srcId="{91F451DC-0778-41A4-84F5-30E5A14716DF}" destId="{6BF83214-9041-43EF-9A7A-C8C184F365D3}" srcOrd="0" destOrd="0" parTransId="{C1DDEACE-C3F5-4305-AAE5-E93D80E501A5}" sibTransId="{74285F4B-35F8-4E0F-897B-946F13A3FB06}"/>
    <dgm:cxn modelId="{A55914DF-886E-49D6-AB59-FBDF643AF302}" type="presParOf" srcId="{ABFE1B2B-0CD3-473F-9682-2CD06F04BBDB}" destId="{620DC121-BA62-427F-B370-A4BB8B29492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69EAF-440E-452D-83D0-4317BFAC69CF}">
      <dsp:nvSpPr>
        <dsp:cNvPr id="0" name=""/>
        <dsp:cNvSpPr/>
      </dsp:nvSpPr>
      <dsp:spPr>
        <a:xfrm>
          <a:off x="0" y="241690"/>
          <a:ext cx="53414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0C228-AA73-4486-85EC-57B762D2A7DA}">
      <dsp:nvSpPr>
        <dsp:cNvPr id="0" name=""/>
        <dsp:cNvSpPr/>
      </dsp:nvSpPr>
      <dsp:spPr>
        <a:xfrm>
          <a:off x="267070" y="20290"/>
          <a:ext cx="3738984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325" tIns="0" rIns="1413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w Cen MT" panose="020B0602020104020603"/>
            </a:rPr>
            <a:t>Technical issues:</a:t>
          </a:r>
        </a:p>
      </dsp:txBody>
      <dsp:txXfrm>
        <a:off x="288686" y="41906"/>
        <a:ext cx="3695752" cy="399568"/>
      </dsp:txXfrm>
    </dsp:sp>
    <dsp:sp modelId="{66969CD9-155A-4A6C-A1CE-98B04E25F138}">
      <dsp:nvSpPr>
        <dsp:cNvPr id="0" name=""/>
        <dsp:cNvSpPr/>
      </dsp:nvSpPr>
      <dsp:spPr>
        <a:xfrm>
          <a:off x="0" y="922090"/>
          <a:ext cx="53414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0C06A-72B5-4FB4-94BE-D95F6D9D5409}">
      <dsp:nvSpPr>
        <dsp:cNvPr id="0" name=""/>
        <dsp:cNvSpPr/>
      </dsp:nvSpPr>
      <dsp:spPr>
        <a:xfrm>
          <a:off x="267070" y="700690"/>
          <a:ext cx="3738984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325" tIns="0" rIns="1413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w Cen MT" panose="020B0602020104020603"/>
            </a:rPr>
            <a:t>Gitlab</a:t>
          </a:r>
          <a:endParaRPr lang="en-US" sz="1500" kern="1200"/>
        </a:p>
      </dsp:txBody>
      <dsp:txXfrm>
        <a:off x="288686" y="722306"/>
        <a:ext cx="3695752" cy="399568"/>
      </dsp:txXfrm>
    </dsp:sp>
    <dsp:sp modelId="{69DBF29A-EF6D-4F66-AFCF-0EC1DED583DB}">
      <dsp:nvSpPr>
        <dsp:cNvPr id="0" name=""/>
        <dsp:cNvSpPr/>
      </dsp:nvSpPr>
      <dsp:spPr>
        <a:xfrm>
          <a:off x="0" y="1602490"/>
          <a:ext cx="53414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CE9D-8CD9-44E3-BC18-EA407EABA154}">
      <dsp:nvSpPr>
        <dsp:cNvPr id="0" name=""/>
        <dsp:cNvSpPr/>
      </dsp:nvSpPr>
      <dsp:spPr>
        <a:xfrm>
          <a:off x="267070" y="1381090"/>
          <a:ext cx="3738984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325" tIns="0" rIns="1413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w Cen MT" panose="020B0602020104020603"/>
            </a:rPr>
            <a:t>Hash set och BST</a:t>
          </a:r>
          <a:endParaRPr lang="en-US" sz="1500" kern="1200"/>
        </a:p>
      </dsp:txBody>
      <dsp:txXfrm>
        <a:off x="288686" y="1402706"/>
        <a:ext cx="3695752" cy="399568"/>
      </dsp:txXfrm>
    </dsp:sp>
    <dsp:sp modelId="{1D022C1E-D9E5-4B99-8D25-56F7E2F45B08}">
      <dsp:nvSpPr>
        <dsp:cNvPr id="0" name=""/>
        <dsp:cNvSpPr/>
      </dsp:nvSpPr>
      <dsp:spPr>
        <a:xfrm>
          <a:off x="0" y="2282890"/>
          <a:ext cx="5341407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BBB93-2A31-49C6-9D50-64E0B19AC09F}">
      <dsp:nvSpPr>
        <dsp:cNvPr id="0" name=""/>
        <dsp:cNvSpPr/>
      </dsp:nvSpPr>
      <dsp:spPr>
        <a:xfrm>
          <a:off x="267070" y="2061490"/>
          <a:ext cx="3738984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325" tIns="0" rIns="141325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w Cen MT" panose="020B0602020104020603"/>
            </a:rPr>
            <a:t>Resultat/Facit</a:t>
          </a:r>
          <a:endParaRPr lang="en-US" sz="1500" kern="1200"/>
        </a:p>
      </dsp:txBody>
      <dsp:txXfrm>
        <a:off x="288686" y="2083106"/>
        <a:ext cx="369575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2B48-2C35-4D4E-A0E5-AB7594B1F5F1}">
      <dsp:nvSpPr>
        <dsp:cNvPr id="0" name=""/>
        <dsp:cNvSpPr/>
      </dsp:nvSpPr>
      <dsp:spPr>
        <a:xfrm>
          <a:off x="0" y="921511"/>
          <a:ext cx="9618132" cy="122868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98F4A3-127A-4DF6-AE4D-0350668C8727}">
      <dsp:nvSpPr>
        <dsp:cNvPr id="0" name=""/>
        <dsp:cNvSpPr/>
      </dsp:nvSpPr>
      <dsp:spPr>
        <a:xfrm>
          <a:off x="4226" y="0"/>
          <a:ext cx="2789633" cy="122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700" kern="1200">
              <a:latin typeface="Tw Cen MT" panose="020B0602020104020603"/>
            </a:rPr>
            <a:t>Uppdelning</a:t>
          </a:r>
        </a:p>
      </dsp:txBody>
      <dsp:txXfrm>
        <a:off x="4226" y="0"/>
        <a:ext cx="2789633" cy="1228682"/>
      </dsp:txXfrm>
    </dsp:sp>
    <dsp:sp modelId="{BCF2B0EE-828D-4EEE-9F97-C4D3B819D294}">
      <dsp:nvSpPr>
        <dsp:cNvPr id="0" name=""/>
        <dsp:cNvSpPr/>
      </dsp:nvSpPr>
      <dsp:spPr>
        <a:xfrm>
          <a:off x="1245458" y="1382267"/>
          <a:ext cx="307170" cy="3071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353E3-5613-4020-BA55-7E699927A130}">
      <dsp:nvSpPr>
        <dsp:cNvPr id="0" name=""/>
        <dsp:cNvSpPr/>
      </dsp:nvSpPr>
      <dsp:spPr>
        <a:xfrm>
          <a:off x="2933342" y="1843023"/>
          <a:ext cx="2789633" cy="122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Discord </a:t>
          </a:r>
        </a:p>
      </dsp:txBody>
      <dsp:txXfrm>
        <a:off x="2933342" y="1843023"/>
        <a:ext cx="2789633" cy="1228682"/>
      </dsp:txXfrm>
    </dsp:sp>
    <dsp:sp modelId="{230CD22D-54C6-4919-97C7-D1BF836F664A}">
      <dsp:nvSpPr>
        <dsp:cNvPr id="0" name=""/>
        <dsp:cNvSpPr/>
      </dsp:nvSpPr>
      <dsp:spPr>
        <a:xfrm>
          <a:off x="4174574" y="1382267"/>
          <a:ext cx="307170" cy="3071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A2D7D7-E5AC-4254-B8CD-E3D806BB3506}">
      <dsp:nvSpPr>
        <dsp:cNvPr id="0" name=""/>
        <dsp:cNvSpPr/>
      </dsp:nvSpPr>
      <dsp:spPr>
        <a:xfrm>
          <a:off x="5862458" y="0"/>
          <a:ext cx="2789633" cy="122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err="1"/>
            <a:t>Träffar</a:t>
          </a:r>
        </a:p>
      </dsp:txBody>
      <dsp:txXfrm>
        <a:off x="5862458" y="0"/>
        <a:ext cx="2789633" cy="1228682"/>
      </dsp:txXfrm>
    </dsp:sp>
    <dsp:sp modelId="{67FFBC03-B121-44FF-B5FF-285BE80C2655}">
      <dsp:nvSpPr>
        <dsp:cNvPr id="0" name=""/>
        <dsp:cNvSpPr/>
      </dsp:nvSpPr>
      <dsp:spPr>
        <a:xfrm>
          <a:off x="7103689" y="1382267"/>
          <a:ext cx="307170" cy="3071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2F9C7-C73A-46FE-9E57-AD1F36440AF0}">
      <dsp:nvSpPr>
        <dsp:cNvPr id="0" name=""/>
        <dsp:cNvSpPr/>
      </dsp:nvSpPr>
      <dsp:spPr>
        <a:xfrm>
          <a:off x="581" y="103489"/>
          <a:ext cx="2266295" cy="13597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w Cen MT" panose="020B0602020104020603"/>
            </a:rPr>
            <a:t>Förförståelse</a:t>
          </a:r>
        </a:p>
      </dsp:txBody>
      <dsp:txXfrm>
        <a:off x="581" y="103489"/>
        <a:ext cx="2266295" cy="1359777"/>
      </dsp:txXfrm>
    </dsp:sp>
    <dsp:sp modelId="{52524E7D-2C36-44C0-921E-63D5B7F50CB9}">
      <dsp:nvSpPr>
        <dsp:cNvPr id="0" name=""/>
        <dsp:cNvSpPr/>
      </dsp:nvSpPr>
      <dsp:spPr>
        <a:xfrm>
          <a:off x="2493505" y="103489"/>
          <a:ext cx="2266295" cy="13597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w Cen MT" panose="020B0602020104020603"/>
            </a:rPr>
            <a:t>Resultat/Facit</a:t>
          </a:r>
          <a:endParaRPr lang="en-US" sz="2900" kern="1200"/>
        </a:p>
      </dsp:txBody>
      <dsp:txXfrm>
        <a:off x="2493505" y="103489"/>
        <a:ext cx="2266295" cy="1359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22F71-78C0-4C6B-B14C-8415B4237F96}">
      <dsp:nvSpPr>
        <dsp:cNvPr id="0" name=""/>
        <dsp:cNvSpPr/>
      </dsp:nvSpPr>
      <dsp:spPr>
        <a:xfrm>
          <a:off x="2814551" y="-108223"/>
          <a:ext cx="4036653" cy="4036653"/>
        </a:xfrm>
        <a:prstGeom prst="circularArrow">
          <a:avLst>
            <a:gd name="adj1" fmla="val 4668"/>
            <a:gd name="adj2" fmla="val 272909"/>
            <a:gd name="adj3" fmla="val 12834756"/>
            <a:gd name="adj4" fmla="val 18028574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4DF52E-93A9-4107-A995-61BF5E59F083}">
      <dsp:nvSpPr>
        <dsp:cNvPr id="0" name=""/>
        <dsp:cNvSpPr/>
      </dsp:nvSpPr>
      <dsp:spPr>
        <a:xfrm>
          <a:off x="3490150" y="849"/>
          <a:ext cx="2685456" cy="13427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w Cen MT" panose="020B0602020104020603"/>
            </a:rPr>
            <a:t>Mer tid</a:t>
          </a:r>
        </a:p>
      </dsp:txBody>
      <dsp:txXfrm>
        <a:off x="3555697" y="66396"/>
        <a:ext cx="2554362" cy="1211634"/>
      </dsp:txXfrm>
    </dsp:sp>
    <dsp:sp modelId="{3149F5CF-04D6-4AB5-9FA1-0239BEC91C32}">
      <dsp:nvSpPr>
        <dsp:cNvPr id="0" name=""/>
        <dsp:cNvSpPr/>
      </dsp:nvSpPr>
      <dsp:spPr>
        <a:xfrm>
          <a:off x="4939576" y="1450276"/>
          <a:ext cx="2685456" cy="13427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>
              <a:latin typeface="Tw Cen MT" panose="020B0602020104020603"/>
            </a:rPr>
            <a:t>Alla</a:t>
          </a:r>
          <a:r>
            <a:rPr lang="en-US" sz="3500" kern="1200">
              <a:latin typeface="Tw Cen MT" panose="020B0602020104020603"/>
            </a:rPr>
            <a:t> uppgifter</a:t>
          </a:r>
          <a:endParaRPr lang="en-US" sz="3500" kern="1200"/>
        </a:p>
      </dsp:txBody>
      <dsp:txXfrm>
        <a:off x="5005123" y="1515823"/>
        <a:ext cx="2554362" cy="1211634"/>
      </dsp:txXfrm>
    </dsp:sp>
    <dsp:sp modelId="{C38B9F84-E70A-4AEB-A82F-6E902375B92C}">
      <dsp:nvSpPr>
        <dsp:cNvPr id="0" name=""/>
        <dsp:cNvSpPr/>
      </dsp:nvSpPr>
      <dsp:spPr>
        <a:xfrm>
          <a:off x="3490150" y="2899703"/>
          <a:ext cx="2685456" cy="13427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w Cen MT" panose="020B0602020104020603"/>
            </a:rPr>
            <a:t>Mer samarbete</a:t>
          </a:r>
          <a:endParaRPr lang="en-US" sz="3500" kern="1200"/>
        </a:p>
      </dsp:txBody>
      <dsp:txXfrm>
        <a:off x="3555697" y="2965250"/>
        <a:ext cx="2554362" cy="1211634"/>
      </dsp:txXfrm>
    </dsp:sp>
    <dsp:sp modelId="{5F046925-37B6-4F05-AE4D-A66878DFE5DB}">
      <dsp:nvSpPr>
        <dsp:cNvPr id="0" name=""/>
        <dsp:cNvSpPr/>
      </dsp:nvSpPr>
      <dsp:spPr>
        <a:xfrm>
          <a:off x="2040723" y="1450276"/>
          <a:ext cx="2685456" cy="13427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w Cen MT" panose="020B0602020104020603"/>
            </a:rPr>
            <a:t>Bättre resultat</a:t>
          </a:r>
        </a:p>
      </dsp:txBody>
      <dsp:txXfrm>
        <a:off x="2106270" y="1515823"/>
        <a:ext cx="2554362" cy="1211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C121-BA62-427F-B370-A4BB8B294923}">
      <dsp:nvSpPr>
        <dsp:cNvPr id="0" name=""/>
        <dsp:cNvSpPr/>
      </dsp:nvSpPr>
      <dsp:spPr>
        <a:xfrm>
          <a:off x="1477" y="0"/>
          <a:ext cx="3023876" cy="73808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w Cen MT" panose="020B0602020104020603"/>
            </a:rPr>
            <a:t>Till nästa gång</a:t>
          </a:r>
        </a:p>
      </dsp:txBody>
      <dsp:txXfrm>
        <a:off x="370518" y="0"/>
        <a:ext cx="2285795" cy="73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48A6-5C46-4B5A-8168-4E4D83D90ABB}" type="datetimeFigureOut">
              <a:rPr lang="sv-SE"/>
              <a:t>2021-11-03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632A3-B8E2-4D2C-8085-B8EA21D37E27}" type="slidenum">
              <a:rPr lang="sv-SE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59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632A3-B8E2-4D2C-8085-B8EA21D37E27}" type="slidenum">
              <a:rPr lang="sv-SE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616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CE03-F95D-4957-95C7-261ED7007D07}" type="datetimeFigureOut">
              <a:rPr lang="sv-SE" smtClean="0"/>
              <a:t>2021-11-03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60C-5376-4E5D-B27C-C4DE25710D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0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0BF56FE-CE15-4C63-9E62-B07D6ADB7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>
                <a:solidFill>
                  <a:srgbClr val="FFFFFF"/>
                </a:solidFill>
                <a:cs typeface="Calibri Light"/>
              </a:rPr>
              <a:t>Miniprojekt Grupp 5</a:t>
            </a:r>
            <a:endParaRPr lang="sv-SE" sz="480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B9E0268-3379-4E4E-9768-0A39479C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sv-SE" sz="1800">
                <a:ea typeface="+mn-lt"/>
                <a:cs typeface="+mn-lt"/>
              </a:rPr>
              <a:t>Ida Ryberg, </a:t>
            </a:r>
            <a:r>
              <a:rPr lang="sv-SE" sz="1800" err="1">
                <a:ea typeface="+mn-lt"/>
                <a:cs typeface="+mn-lt"/>
              </a:rPr>
              <a:t>Kseniya</a:t>
            </a:r>
            <a:r>
              <a:rPr lang="sv-SE" sz="1800">
                <a:ea typeface="+mn-lt"/>
                <a:cs typeface="+mn-lt"/>
              </a:rPr>
              <a:t> </a:t>
            </a:r>
            <a:r>
              <a:rPr lang="sv-SE" sz="1800" err="1">
                <a:ea typeface="+mn-lt"/>
                <a:cs typeface="+mn-lt"/>
              </a:rPr>
              <a:t>Rahouskay</a:t>
            </a:r>
            <a:r>
              <a:rPr lang="sv-SE" sz="1800">
                <a:ea typeface="+mn-lt"/>
                <a:cs typeface="+mn-lt"/>
              </a:rPr>
              <a:t>, Wictor </a:t>
            </a:r>
            <a:r>
              <a:rPr lang="sv-SE" sz="1800" err="1">
                <a:ea typeface="+mn-lt"/>
                <a:cs typeface="+mn-lt"/>
              </a:rPr>
              <a:t>Rindebrant</a:t>
            </a:r>
            <a:r>
              <a:rPr lang="sv-SE" sz="1800">
                <a:ea typeface="+mn-lt"/>
                <a:cs typeface="+mn-lt"/>
              </a:rPr>
              <a:t>, Erik </a:t>
            </a:r>
            <a:r>
              <a:rPr lang="sv-SE" sz="1800" err="1">
                <a:ea typeface="+mn-lt"/>
                <a:cs typeface="+mn-lt"/>
              </a:rPr>
              <a:t>Pirntke</a:t>
            </a:r>
            <a:endParaRPr lang="sv-SE" err="1"/>
          </a:p>
        </p:txBody>
      </p:sp>
    </p:spTree>
    <p:extLst>
      <p:ext uri="{BB962C8B-B14F-4D97-AF65-F5344CB8AC3E}">
        <p14:creationId xmlns:p14="http://schemas.microsoft.com/office/powerpoint/2010/main" val="2990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E9EA3F-CE30-411C-8991-5330497E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+mj-lt"/>
                <a:cs typeface="+mj-lt"/>
              </a:rPr>
              <a:t>Part 4  - </a:t>
            </a:r>
            <a:r>
              <a:rPr lang="sv-SE" err="1">
                <a:ea typeface="+mj-lt"/>
                <a:cs typeface="+mj-lt"/>
              </a:rPr>
              <a:t>Plotting</a:t>
            </a:r>
            <a:endParaRPr lang="sv-SE">
              <a:cs typeface="Calibri Light"/>
            </a:endParaRPr>
          </a:p>
        </p:txBody>
      </p:sp>
      <p:pic>
        <p:nvPicPr>
          <p:cNvPr id="7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6014C1B9-3E41-48BD-8949-90072D66D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31004" y="1443708"/>
            <a:ext cx="6068537" cy="2086963"/>
          </a:xfrm>
        </p:spPr>
      </p:pic>
      <p:pic>
        <p:nvPicPr>
          <p:cNvPr id="12" name="Bildobjekt 13">
            <a:extLst>
              <a:ext uri="{FF2B5EF4-FFF2-40B4-BE49-F238E27FC236}">
                <a16:creationId xmlns:a16="http://schemas.microsoft.com/office/drawing/2014/main" id="{764064D0-0D33-4799-BC9A-2A9F3411C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29395" y="3535330"/>
            <a:ext cx="6943106" cy="3554395"/>
          </a:xfrm>
        </p:spPr>
      </p:pic>
    </p:spTree>
    <p:extLst>
      <p:ext uri="{BB962C8B-B14F-4D97-AF65-F5344CB8AC3E}">
        <p14:creationId xmlns:p14="http://schemas.microsoft.com/office/powerpoint/2010/main" val="142889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C71A74E1-F053-4222-83BB-747DE9DE8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0148" y="333056"/>
            <a:ext cx="5181600" cy="1181100"/>
          </a:xfr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7D333DAE-8DA8-45D9-8D5A-6B7267D26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4669" y="1576391"/>
            <a:ext cx="9842664" cy="5057623"/>
          </a:xfrm>
        </p:spPr>
      </p:pic>
    </p:spTree>
    <p:extLst>
      <p:ext uri="{BB962C8B-B14F-4D97-AF65-F5344CB8AC3E}">
        <p14:creationId xmlns:p14="http://schemas.microsoft.com/office/powerpoint/2010/main" val="25256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CDA7DE7-D3BB-4748-982A-01C4F476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348" y="-290756"/>
            <a:ext cx="18399928" cy="7359971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F50ADD10-BAB3-41BD-8378-400AE329F5AD}"/>
              </a:ext>
            </a:extLst>
          </p:cNvPr>
          <p:cNvSpPr txBox="1"/>
          <p:nvPr/>
        </p:nvSpPr>
        <p:spPr>
          <a:xfrm>
            <a:off x="333735" y="242413"/>
            <a:ext cx="509286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sv-SE" sz="500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72D0D43-64DC-4A41-A801-71748CD2C25A}"/>
              </a:ext>
            </a:extLst>
          </p:cNvPr>
          <p:cNvSpPr txBox="1"/>
          <p:nvPr/>
        </p:nvSpPr>
        <p:spPr>
          <a:xfrm>
            <a:off x="335643" y="1243483"/>
            <a:ext cx="414373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sv-SE" sz="3000"/>
          </a:p>
          <a:p>
            <a:endParaRPr lang="sv-SE"/>
          </a:p>
        </p:txBody>
      </p:sp>
      <p:graphicFrame>
        <p:nvGraphicFramePr>
          <p:cNvPr id="2" name="Platshållare för innehåll 2">
            <a:extLst>
              <a:ext uri="{FF2B5EF4-FFF2-40B4-BE49-F238E27FC236}">
                <a16:creationId xmlns:a16="http://schemas.microsoft.com/office/drawing/2014/main" id="{B0294C71-4694-4993-994A-E1CB7454B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0119"/>
              </p:ext>
            </p:extLst>
          </p:nvPr>
        </p:nvGraphicFramePr>
        <p:xfrm>
          <a:off x="-433046" y="1854259"/>
          <a:ext cx="5341407" cy="268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74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EE6ED8-F0C1-4596-AE3B-23E49428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75" y="1463040"/>
            <a:ext cx="10364451" cy="12960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500" err="1"/>
              <a:t>Arbetsätt</a:t>
            </a:r>
            <a:br>
              <a:rPr lang="en-US" sz="4500"/>
            </a:br>
            <a:endParaRPr lang="sv-SE" sz="4500"/>
          </a:p>
        </p:txBody>
      </p:sp>
      <p:graphicFrame>
        <p:nvGraphicFramePr>
          <p:cNvPr id="19" name="Platshållare för innehåll 2">
            <a:extLst>
              <a:ext uri="{FF2B5EF4-FFF2-40B4-BE49-F238E27FC236}">
                <a16:creationId xmlns:a16="http://schemas.microsoft.com/office/drawing/2014/main" id="{9E4E046D-6C4B-4BD7-B5D1-5DD383523D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0710092"/>
              </p:ext>
            </p:extLst>
          </p:nvPr>
        </p:nvGraphicFramePr>
        <p:xfrm>
          <a:off x="1439334" y="2209815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1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22BAB4-9DBE-4AB9-A073-4FEBE2910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4E9E05-2A8A-411C-94FA-C3CC10F1F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5B32DDB-1AFE-42B0-BA68-DE335B68F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45095"/>
              </p:ext>
            </p:extLst>
          </p:nvPr>
        </p:nvGraphicFramePr>
        <p:xfrm>
          <a:off x="1224303" y="2082858"/>
          <a:ext cx="4760382" cy="1566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Platshållare för innehåll 2">
            <a:extLst>
              <a:ext uri="{FF2B5EF4-FFF2-40B4-BE49-F238E27FC236}">
                <a16:creationId xmlns:a16="http://schemas.microsoft.com/office/drawing/2014/main" id="{C12C937D-69BE-4BFC-B22A-DCE09AF77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487876"/>
              </p:ext>
            </p:extLst>
          </p:nvPr>
        </p:nvGraphicFramePr>
        <p:xfrm>
          <a:off x="4243729" y="739834"/>
          <a:ext cx="9665757" cy="424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Platshållare för innehåll 2">
            <a:extLst>
              <a:ext uri="{FF2B5EF4-FFF2-40B4-BE49-F238E27FC236}">
                <a16:creationId xmlns:a16="http://schemas.microsoft.com/office/drawing/2014/main" id="{BBC6FF82-6F90-40AE-AF2F-D7F374B9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98535"/>
              </p:ext>
            </p:extLst>
          </p:nvPr>
        </p:nvGraphicFramePr>
        <p:xfrm>
          <a:off x="1748179" y="816034"/>
          <a:ext cx="3026832" cy="738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957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6DB642-41DB-4A4E-B992-69B09007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>
                <a:ea typeface="+mj-lt"/>
                <a:cs typeface="+mj-lt"/>
              </a:rPr>
              <a:t>Experiences from part 2</a:t>
            </a:r>
          </a:p>
        </p:txBody>
      </p:sp>
      <p:pic>
        <p:nvPicPr>
          <p:cNvPr id="5" name="Bildobjekt 5">
            <a:extLst>
              <a:ext uri="{FF2B5EF4-FFF2-40B4-BE49-F238E27FC236}">
                <a16:creationId xmlns:a16="http://schemas.microsoft.com/office/drawing/2014/main" id="{4B9CA2FC-21B3-458D-9978-9C58215D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61" y="1830277"/>
            <a:ext cx="5286499" cy="4286017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8A368A1B-3F8B-41E1-BF1F-A69BFBF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2545540"/>
            <a:ext cx="5712031" cy="2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 7">
            <a:extLst>
              <a:ext uri="{FF2B5EF4-FFF2-40B4-BE49-F238E27FC236}">
                <a16:creationId xmlns:a16="http://schemas.microsoft.com/office/drawing/2014/main" id="{722F5355-4523-4669-8648-90B9F8D64378}"/>
              </a:ext>
            </a:extLst>
          </p:cNvPr>
          <p:cNvSpPr/>
          <p:nvPr/>
        </p:nvSpPr>
        <p:spPr>
          <a:xfrm>
            <a:off x="3677104" y="257175"/>
            <a:ext cx="4835071" cy="2331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sz="6600">
                <a:cs typeface="Calibri"/>
              </a:rPr>
              <a:t>Struggles</a:t>
            </a:r>
            <a:endParaRPr lang="sv-SE" sz="660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CC22CD4-08CA-4A64-9B51-C54D4084AB02}"/>
              </a:ext>
            </a:extLst>
          </p:cNvPr>
          <p:cNvSpPr/>
          <p:nvPr/>
        </p:nvSpPr>
        <p:spPr>
          <a:xfrm>
            <a:off x="1742622" y="2586265"/>
            <a:ext cx="1932213" cy="1460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000">
                <a:cs typeface="Calibri"/>
              </a:rPr>
              <a:t>BST</a:t>
            </a:r>
            <a:endParaRPr lang="sv-SE" sz="4000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8F40E9A-D49E-4EED-8AA5-239A3C0B572D}"/>
              </a:ext>
            </a:extLst>
          </p:cNvPr>
          <p:cNvSpPr/>
          <p:nvPr/>
        </p:nvSpPr>
        <p:spPr>
          <a:xfrm>
            <a:off x="8509907" y="2586264"/>
            <a:ext cx="1932213" cy="1460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sz="4000">
                <a:cs typeface="Calibri"/>
              </a:rPr>
              <a:t>Hash</a:t>
            </a:r>
            <a:endParaRPr lang="sv-SE" sz="4000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4616A715-2A93-4122-B648-33970A3CEB0B}"/>
              </a:ext>
            </a:extLst>
          </p:cNvPr>
          <p:cNvSpPr/>
          <p:nvPr/>
        </p:nvSpPr>
        <p:spPr>
          <a:xfrm>
            <a:off x="10439854" y="4488996"/>
            <a:ext cx="1605641" cy="100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cs typeface="Calibri"/>
              </a:rPr>
              <a:t>Hur HashSet fungerade</a:t>
            </a:r>
            <a:endParaRPr lang="sv-SE"/>
          </a:p>
        </p:txBody>
      </p:sp>
      <p:sp>
        <p:nvSpPr>
          <p:cNvPr id="12" name="Ellips 11">
            <a:extLst>
              <a:ext uri="{FF2B5EF4-FFF2-40B4-BE49-F238E27FC236}">
                <a16:creationId xmlns:a16="http://schemas.microsoft.com/office/drawing/2014/main" id="{DF42DD2D-A741-4B6C-A707-487625951536}"/>
              </a:ext>
            </a:extLst>
          </p:cNvPr>
          <p:cNvSpPr/>
          <p:nvPr/>
        </p:nvSpPr>
        <p:spPr>
          <a:xfrm>
            <a:off x="3672567" y="4488995"/>
            <a:ext cx="1605641" cy="100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>
                <a:cs typeface="Calibri"/>
              </a:rPr>
              <a:t>to_string</a:t>
            </a: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2AD2D33-F8B2-4868-9957-9D74FA47365F}"/>
              </a:ext>
            </a:extLst>
          </p:cNvPr>
          <p:cNvSpPr/>
          <p:nvPr/>
        </p:nvSpPr>
        <p:spPr>
          <a:xfrm>
            <a:off x="134709" y="4488994"/>
            <a:ext cx="1605641" cy="100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>
                <a:cs typeface="Calibri"/>
              </a:rPr>
              <a:t>put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12AE6991-3B4C-48CA-B936-018252A2FB82}"/>
              </a:ext>
            </a:extLst>
          </p:cNvPr>
          <p:cNvCxnSpPr/>
          <p:nvPr/>
        </p:nvCxnSpPr>
        <p:spPr>
          <a:xfrm flipV="1">
            <a:off x="3352800" y="2137229"/>
            <a:ext cx="1015999" cy="6894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48D3AA6B-682B-4763-9D3F-528F7B72971D}"/>
              </a:ext>
            </a:extLst>
          </p:cNvPr>
          <p:cNvCxnSpPr>
            <a:cxnSpLocks/>
          </p:cNvCxnSpPr>
          <p:nvPr/>
        </p:nvCxnSpPr>
        <p:spPr>
          <a:xfrm flipV="1">
            <a:off x="1130299" y="3869871"/>
            <a:ext cx="1015999" cy="6894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FFEAEE96-6D3D-4ED5-9475-D8592132DF4B}"/>
              </a:ext>
            </a:extLst>
          </p:cNvPr>
          <p:cNvCxnSpPr>
            <a:cxnSpLocks/>
          </p:cNvCxnSpPr>
          <p:nvPr/>
        </p:nvCxnSpPr>
        <p:spPr>
          <a:xfrm flipH="1" flipV="1">
            <a:off x="7716155" y="2191657"/>
            <a:ext cx="1197429" cy="635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752561E1-645C-414F-941E-756E26F60011}"/>
              </a:ext>
            </a:extLst>
          </p:cNvPr>
          <p:cNvCxnSpPr>
            <a:cxnSpLocks/>
          </p:cNvCxnSpPr>
          <p:nvPr/>
        </p:nvCxnSpPr>
        <p:spPr>
          <a:xfrm flipH="1" flipV="1">
            <a:off x="9902368" y="3851728"/>
            <a:ext cx="1088572" cy="7257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7E8F7991-1247-4F12-9DB7-DA49BB56F1D5}"/>
              </a:ext>
            </a:extLst>
          </p:cNvPr>
          <p:cNvCxnSpPr>
            <a:cxnSpLocks/>
          </p:cNvCxnSpPr>
          <p:nvPr/>
        </p:nvCxnSpPr>
        <p:spPr>
          <a:xfrm flipH="1" flipV="1">
            <a:off x="3216726" y="3869872"/>
            <a:ext cx="1006929" cy="8527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>
            <a:extLst>
              <a:ext uri="{FF2B5EF4-FFF2-40B4-BE49-F238E27FC236}">
                <a16:creationId xmlns:a16="http://schemas.microsoft.com/office/drawing/2014/main" id="{8D3AE5D2-ED9B-47F5-A7A9-D78CFBD1F082}"/>
              </a:ext>
            </a:extLst>
          </p:cNvPr>
          <p:cNvSpPr/>
          <p:nvPr/>
        </p:nvSpPr>
        <p:spPr>
          <a:xfrm>
            <a:off x="6856639" y="4525281"/>
            <a:ext cx="1605641" cy="100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>
                <a:cs typeface="Calibri"/>
              </a:rPr>
              <a:t>get_hash</a:t>
            </a:r>
          </a:p>
        </p:txBody>
      </p: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D7B20767-2259-452D-844F-F3FC48471B9F}"/>
              </a:ext>
            </a:extLst>
          </p:cNvPr>
          <p:cNvCxnSpPr>
            <a:cxnSpLocks/>
          </p:cNvCxnSpPr>
          <p:nvPr/>
        </p:nvCxnSpPr>
        <p:spPr>
          <a:xfrm flipV="1">
            <a:off x="7970154" y="3833584"/>
            <a:ext cx="979713" cy="7257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6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A977BEF2-FF73-4AD2-AB6B-29E9F301A090}"/>
              </a:ext>
            </a:extLst>
          </p:cNvPr>
          <p:cNvCxnSpPr>
            <a:cxnSpLocks/>
          </p:cNvCxnSpPr>
          <p:nvPr/>
        </p:nvCxnSpPr>
        <p:spPr>
          <a:xfrm flipH="1">
            <a:off x="10940043" y="4635402"/>
            <a:ext cx="7463" cy="123049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32545CDD-720D-4777-86D7-2C604F11480D}"/>
              </a:ext>
            </a:extLst>
          </p:cNvPr>
          <p:cNvCxnSpPr/>
          <p:nvPr/>
        </p:nvCxnSpPr>
        <p:spPr>
          <a:xfrm>
            <a:off x="10936600" y="3048706"/>
            <a:ext cx="1147" cy="14244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8B62B19-339C-487B-9F2F-9BB9F806BAD2}"/>
              </a:ext>
            </a:extLst>
          </p:cNvPr>
          <p:cNvCxnSpPr>
            <a:cxnSpLocks/>
          </p:cNvCxnSpPr>
          <p:nvPr/>
        </p:nvCxnSpPr>
        <p:spPr>
          <a:xfrm>
            <a:off x="8018007" y="3806456"/>
            <a:ext cx="690" cy="45322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93B155DD-809F-42E6-93C6-664AE73122A7}"/>
              </a:ext>
            </a:extLst>
          </p:cNvPr>
          <p:cNvCxnSpPr>
            <a:cxnSpLocks/>
          </p:cNvCxnSpPr>
          <p:nvPr/>
        </p:nvCxnSpPr>
        <p:spPr>
          <a:xfrm>
            <a:off x="9452673" y="2518199"/>
            <a:ext cx="1094774" cy="7765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F615FD1E-D450-40BA-9893-1234BAA23B75}"/>
              </a:ext>
            </a:extLst>
          </p:cNvPr>
          <p:cNvCxnSpPr/>
          <p:nvPr/>
        </p:nvCxnSpPr>
        <p:spPr>
          <a:xfrm flipH="1">
            <a:off x="7426530" y="2518199"/>
            <a:ext cx="1086964" cy="77830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A40621BC-97DA-459F-B0EF-E5968079F109}"/>
              </a:ext>
            </a:extLst>
          </p:cNvPr>
          <p:cNvSpPr/>
          <p:nvPr/>
        </p:nvSpPr>
        <p:spPr>
          <a:xfrm>
            <a:off x="8446233" y="1643350"/>
            <a:ext cx="1088456" cy="9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Ella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39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Adam</a:t>
            </a: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Owen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4192348D-40C7-454B-9E0B-13480E7A2B15}"/>
              </a:ext>
            </a:extLst>
          </p:cNvPr>
          <p:cNvSpPr/>
          <p:nvPr/>
        </p:nvSpPr>
        <p:spPr>
          <a:xfrm>
            <a:off x="7029138" y="2889696"/>
            <a:ext cx="997742" cy="95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Adam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 </a:t>
            </a:r>
            <a:r>
              <a:rPr lang="sv-SE" sz="1400">
                <a:solidFill>
                  <a:schemeClr val="bg1"/>
                </a:solidFill>
                <a:cs typeface="Calibri"/>
              </a:rPr>
              <a:t>27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Ceve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91AB14DC-893B-4BA7-A08E-C7DCC3C6FA8B}"/>
              </a:ext>
            </a:extLst>
          </p:cNvPr>
          <p:cNvSpPr/>
          <p:nvPr/>
        </p:nvSpPr>
        <p:spPr>
          <a:xfrm>
            <a:off x="9972758" y="2889696"/>
            <a:ext cx="970527" cy="91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 </a:t>
            </a:r>
            <a:r>
              <a:rPr lang="sv-SE" sz="1400">
                <a:solidFill>
                  <a:schemeClr val="bg1"/>
                </a:solidFill>
                <a:cs typeface="Calibri"/>
              </a:rPr>
              <a:t>Owen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40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 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 </a:t>
            </a:r>
            <a:r>
              <a:rPr lang="sv-SE" sz="1400">
                <a:solidFill>
                  <a:schemeClr val="bg1"/>
                </a:solidFill>
                <a:cs typeface="Calibri"/>
              </a:rPr>
              <a:t>Fred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BB01AF8-17AD-42FD-A119-E083BD85D18A}"/>
              </a:ext>
            </a:extLst>
          </p:cNvPr>
          <p:cNvSpPr/>
          <p:nvPr/>
        </p:nvSpPr>
        <p:spPr>
          <a:xfrm>
            <a:off x="10949833" y="4262239"/>
            <a:ext cx="1043099" cy="92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Fred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44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Zoe</a:t>
            </a: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50D807B-D0FC-48CA-B4D8-4FB36BEB1A7A}"/>
              </a:ext>
            </a:extLst>
          </p:cNvPr>
          <p:cNvSpPr/>
          <p:nvPr/>
        </p:nvSpPr>
        <p:spPr>
          <a:xfrm>
            <a:off x="9899957" y="5686452"/>
            <a:ext cx="1052171" cy="98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Zoe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41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73D013CF-777E-4CA1-A3DE-27479B5512F6}"/>
              </a:ext>
            </a:extLst>
          </p:cNvPr>
          <p:cNvSpPr/>
          <p:nvPr/>
        </p:nvSpPr>
        <p:spPr>
          <a:xfrm>
            <a:off x="8029752" y="4180595"/>
            <a:ext cx="1043099" cy="9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Ceve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37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ruta 12">
            <a:extLst>
              <a:ext uri="{FF2B5EF4-FFF2-40B4-BE49-F238E27FC236}">
                <a16:creationId xmlns:a16="http://schemas.microsoft.com/office/drawing/2014/main" id="{AC3B81C1-767D-493D-93E5-269F7D68683B}"/>
              </a:ext>
            </a:extLst>
          </p:cNvPr>
          <p:cNvSpPr txBox="1"/>
          <p:nvPr/>
        </p:nvSpPr>
        <p:spPr>
          <a:xfrm>
            <a:off x="8396148" y="1271743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err="1"/>
              <a:t>Root</a:t>
            </a:r>
            <a:r>
              <a:rPr lang="sv-SE"/>
              <a:t> </a:t>
            </a:r>
            <a:r>
              <a:rPr lang="sv-SE" err="1"/>
              <a:t>Node</a:t>
            </a:r>
            <a:endParaRPr lang="sv-SE"/>
          </a:p>
        </p:txBody>
      </p:sp>
      <p:cxnSp>
        <p:nvCxnSpPr>
          <p:cNvPr id="21" name="Rak pilkoppling 20">
            <a:extLst>
              <a:ext uri="{FF2B5EF4-FFF2-40B4-BE49-F238E27FC236}">
                <a16:creationId xmlns:a16="http://schemas.microsoft.com/office/drawing/2014/main" id="{DC1031A2-F044-4F72-BF10-755BE7E92B33}"/>
              </a:ext>
            </a:extLst>
          </p:cNvPr>
          <p:cNvCxnSpPr>
            <a:cxnSpLocks/>
          </p:cNvCxnSpPr>
          <p:nvPr/>
        </p:nvCxnSpPr>
        <p:spPr>
          <a:xfrm flipH="1">
            <a:off x="4771471" y="3401688"/>
            <a:ext cx="7463" cy="123049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A7C452BE-C67F-404B-8FA3-4069D1314386}"/>
              </a:ext>
            </a:extLst>
          </p:cNvPr>
          <p:cNvCxnSpPr>
            <a:cxnSpLocks/>
          </p:cNvCxnSpPr>
          <p:nvPr/>
        </p:nvCxnSpPr>
        <p:spPr>
          <a:xfrm>
            <a:off x="3806457" y="3230134"/>
            <a:ext cx="1147" cy="142444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CEE30BAB-CD3A-4B04-B982-0D575E28B21D}"/>
              </a:ext>
            </a:extLst>
          </p:cNvPr>
          <p:cNvCxnSpPr>
            <a:cxnSpLocks/>
          </p:cNvCxnSpPr>
          <p:nvPr/>
        </p:nvCxnSpPr>
        <p:spPr>
          <a:xfrm>
            <a:off x="1459364" y="3815528"/>
            <a:ext cx="690" cy="45322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E4BD55D7-FC56-4148-BCA2-DE4443B202E5}"/>
              </a:ext>
            </a:extLst>
          </p:cNvPr>
          <p:cNvCxnSpPr>
            <a:cxnSpLocks/>
          </p:cNvCxnSpPr>
          <p:nvPr/>
        </p:nvCxnSpPr>
        <p:spPr>
          <a:xfrm>
            <a:off x="3093601" y="2382128"/>
            <a:ext cx="1094774" cy="7765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0E846513-19C2-4847-AA23-B37F891641E5}"/>
              </a:ext>
            </a:extLst>
          </p:cNvPr>
          <p:cNvCxnSpPr>
            <a:cxnSpLocks/>
          </p:cNvCxnSpPr>
          <p:nvPr/>
        </p:nvCxnSpPr>
        <p:spPr>
          <a:xfrm flipH="1">
            <a:off x="1067458" y="2382128"/>
            <a:ext cx="1086964" cy="77830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F10B9D90-E56B-4631-9320-675AF30D4E87}"/>
              </a:ext>
            </a:extLst>
          </p:cNvPr>
          <p:cNvSpPr/>
          <p:nvPr/>
        </p:nvSpPr>
        <p:spPr>
          <a:xfrm>
            <a:off x="2087161" y="1480065"/>
            <a:ext cx="1079384" cy="97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Ella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39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Adam</a:t>
            </a: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Owen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3D5A89A-742E-426C-BDD3-E33091C41B3E}"/>
              </a:ext>
            </a:extLst>
          </p:cNvPr>
          <p:cNvSpPr/>
          <p:nvPr/>
        </p:nvSpPr>
        <p:spPr>
          <a:xfrm>
            <a:off x="470495" y="2907839"/>
            <a:ext cx="997742" cy="917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Adam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 </a:t>
            </a:r>
            <a:r>
              <a:rPr lang="sv-SE" sz="1400">
                <a:solidFill>
                  <a:schemeClr val="bg1"/>
                </a:solidFill>
                <a:cs typeface="Calibri"/>
              </a:rPr>
              <a:t>27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Ceve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EBD64C3-AE30-45F6-AFBB-77379978E10C}"/>
              </a:ext>
            </a:extLst>
          </p:cNvPr>
          <p:cNvSpPr/>
          <p:nvPr/>
        </p:nvSpPr>
        <p:spPr>
          <a:xfrm>
            <a:off x="3813257" y="2907839"/>
            <a:ext cx="961456" cy="91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 </a:t>
            </a:r>
            <a:r>
              <a:rPr lang="sv-SE" sz="1400">
                <a:solidFill>
                  <a:schemeClr val="bg1"/>
                </a:solidFill>
                <a:cs typeface="Calibri"/>
              </a:rPr>
              <a:t>Owen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40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Fred</a:t>
            </a: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Zoe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659C6C8-DB27-475E-8BD1-4C6393777F85}"/>
              </a:ext>
            </a:extLst>
          </p:cNvPr>
          <p:cNvSpPr/>
          <p:nvPr/>
        </p:nvSpPr>
        <p:spPr>
          <a:xfrm>
            <a:off x="2758333" y="4189669"/>
            <a:ext cx="1052170" cy="89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Fred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44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6C73053B-C062-4017-90D6-15E7476C7C2B}"/>
              </a:ext>
            </a:extLst>
          </p:cNvPr>
          <p:cNvSpPr/>
          <p:nvPr/>
        </p:nvSpPr>
        <p:spPr>
          <a:xfrm>
            <a:off x="4774600" y="4189668"/>
            <a:ext cx="1052170" cy="89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Zoe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41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6DB79CAB-4701-4542-9C79-686C375E2C4B}"/>
              </a:ext>
            </a:extLst>
          </p:cNvPr>
          <p:cNvSpPr/>
          <p:nvPr/>
        </p:nvSpPr>
        <p:spPr>
          <a:xfrm>
            <a:off x="1471109" y="4189667"/>
            <a:ext cx="1052170" cy="90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Key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Ceve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Value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>
                <a:solidFill>
                  <a:schemeClr val="bg1"/>
                </a:solidFill>
                <a:cs typeface="Calibri"/>
              </a:rPr>
              <a:t>37</a:t>
            </a:r>
          </a:p>
          <a:p>
            <a:pPr algn="ctr"/>
            <a:r>
              <a:rPr lang="sv-SE" sz="1400" err="1">
                <a:solidFill>
                  <a:srgbClr val="FFFF00"/>
                </a:solidFill>
                <a:cs typeface="Calibri"/>
              </a:rPr>
              <a:t>Left</a:t>
            </a:r>
            <a:r>
              <a:rPr lang="sv-SE" sz="1400">
                <a:solidFill>
                  <a:srgbClr val="FFFF00"/>
                </a:solidFill>
                <a:cs typeface="Calibri"/>
              </a:rPr>
              <a:t>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sv-SE" sz="1400">
                <a:solidFill>
                  <a:srgbClr val="FFFF00"/>
                </a:solidFill>
                <a:cs typeface="Calibri"/>
              </a:rPr>
              <a:t>Right:</a:t>
            </a:r>
            <a:r>
              <a:rPr lang="sv-SE" sz="1400">
                <a:solidFill>
                  <a:schemeClr val="accent2"/>
                </a:solidFill>
                <a:cs typeface="Calibri"/>
              </a:rPr>
              <a:t> </a:t>
            </a:r>
            <a:r>
              <a:rPr lang="sv-SE" sz="1400" err="1">
                <a:solidFill>
                  <a:schemeClr val="bg1"/>
                </a:solidFill>
                <a:cs typeface="Calibri"/>
              </a:rPr>
              <a:t>None</a:t>
            </a:r>
            <a:endParaRPr lang="sv-SE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32" name="textruta 12">
            <a:extLst>
              <a:ext uri="{FF2B5EF4-FFF2-40B4-BE49-F238E27FC236}">
                <a16:creationId xmlns:a16="http://schemas.microsoft.com/office/drawing/2014/main" id="{B72C35D0-1B37-437D-AFED-EF6A43F7A4D3}"/>
              </a:ext>
            </a:extLst>
          </p:cNvPr>
          <p:cNvSpPr txBox="1"/>
          <p:nvPr/>
        </p:nvSpPr>
        <p:spPr>
          <a:xfrm>
            <a:off x="2037076" y="1135672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err="1"/>
              <a:t>Root</a:t>
            </a:r>
            <a:r>
              <a:rPr lang="sv-SE"/>
              <a:t> </a:t>
            </a:r>
            <a:r>
              <a:rPr lang="sv-SE" err="1"/>
              <a:t>Node</a:t>
            </a:r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E4F3034-F7A8-42A6-967D-D38DAFAC9DFA}"/>
              </a:ext>
            </a:extLst>
          </p:cNvPr>
          <p:cNvSpPr txBox="1"/>
          <p:nvPr/>
        </p:nvSpPr>
        <p:spPr>
          <a:xfrm>
            <a:off x="1222828" y="107043"/>
            <a:ext cx="30334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/>
              <a:t>Sorterat efter </a:t>
            </a:r>
            <a:r>
              <a:rPr lang="sv-SE" sz="2800" err="1"/>
              <a:t>Key</a:t>
            </a:r>
            <a:r>
              <a:rPr lang="sv-SE" sz="2800"/>
              <a:t>: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B9D28A1-A28C-43AB-8784-0B10F58D7930}"/>
              </a:ext>
            </a:extLst>
          </p:cNvPr>
          <p:cNvSpPr txBox="1"/>
          <p:nvPr/>
        </p:nvSpPr>
        <p:spPr>
          <a:xfrm>
            <a:off x="7545614" y="107043"/>
            <a:ext cx="3278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Sorterat </a:t>
            </a:r>
            <a:r>
              <a:rPr lang="en-US" sz="2800" err="1"/>
              <a:t>efter</a:t>
            </a:r>
            <a:r>
              <a:rPr lang="en-US" sz="2800"/>
              <a:t> Value:</a:t>
            </a:r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390F309-85A5-4F94-BC29-35E33E1D8467}"/>
              </a:ext>
            </a:extLst>
          </p:cNvPr>
          <p:cNvCxnSpPr/>
          <p:nvPr/>
        </p:nvCxnSpPr>
        <p:spPr>
          <a:xfrm>
            <a:off x="5954032" y="-87538"/>
            <a:ext cx="9071" cy="69849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 6">
            <a:extLst>
              <a:ext uri="{FF2B5EF4-FFF2-40B4-BE49-F238E27FC236}">
                <a16:creationId xmlns:a16="http://schemas.microsoft.com/office/drawing/2014/main" id="{EF1F16BF-9912-445E-B2BD-E6A83504D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46907"/>
              </p:ext>
            </p:extLst>
          </p:nvPr>
        </p:nvGraphicFramePr>
        <p:xfrm>
          <a:off x="2685142" y="607785"/>
          <a:ext cx="274375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08">
                  <a:extLst>
                    <a:ext uri="{9D8B030D-6E8A-4147-A177-3AD203B41FA5}">
                      <a16:colId xmlns:a16="http://schemas.microsoft.com/office/drawing/2014/main" val="548340436"/>
                    </a:ext>
                  </a:extLst>
                </a:gridCol>
                <a:gridCol w="1992749">
                  <a:extLst>
                    <a:ext uri="{9D8B030D-6E8A-4147-A177-3AD203B41FA5}">
                      <a16:colId xmlns:a16="http://schemas.microsoft.com/office/drawing/2014/main" val="541954990"/>
                    </a:ext>
                  </a:extLst>
                </a:gridCol>
              </a:tblGrid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Fred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35022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2: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8801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3: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Adam, Ceve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2143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4: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Morgan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56184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5: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Amer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28315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6: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Simon, Albin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6138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7: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Fredrik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89292"/>
                  </a:ext>
                </a:extLst>
              </a:tr>
              <a:tr h="2994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8: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David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7108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9: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Owen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33516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10: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00122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11: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Jonas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51655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12: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Ola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0994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13: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42019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14: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Ella, Zoe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50734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15: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84525"/>
                  </a:ext>
                </a:extLst>
              </a:tr>
              <a:tr h="2908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16: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86816"/>
                  </a:ext>
                </a:extLst>
              </a:tr>
            </a:tbl>
          </a:graphicData>
        </a:graphic>
      </p:graphicFrame>
      <p:sp>
        <p:nvSpPr>
          <p:cNvPr id="7" name="textruta 6">
            <a:extLst>
              <a:ext uri="{FF2B5EF4-FFF2-40B4-BE49-F238E27FC236}">
                <a16:creationId xmlns:a16="http://schemas.microsoft.com/office/drawing/2014/main" id="{CF6A636B-2E8E-4C4D-969D-63D4ECCF303C}"/>
              </a:ext>
            </a:extLst>
          </p:cNvPr>
          <p:cNvSpPr txBox="1"/>
          <p:nvPr/>
        </p:nvSpPr>
        <p:spPr>
          <a:xfrm>
            <a:off x="2266042" y="215899"/>
            <a:ext cx="3541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Sorted by ascii value % len(bucket):</a:t>
            </a:r>
          </a:p>
        </p:txBody>
      </p:sp>
      <p:pic>
        <p:nvPicPr>
          <p:cNvPr id="8" name="Bildobjekt 8">
            <a:extLst>
              <a:ext uri="{FF2B5EF4-FFF2-40B4-BE49-F238E27FC236}">
                <a16:creationId xmlns:a16="http://schemas.microsoft.com/office/drawing/2014/main" id="{71DE197C-A8F3-431F-AE92-93DA3118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" y="5579844"/>
            <a:ext cx="5056414" cy="206809"/>
          </a:xfrm>
          <a:prstGeom prst="rect">
            <a:avLst/>
          </a:prstGeom>
        </p:spPr>
      </p:pic>
      <p:graphicFrame>
        <p:nvGraphicFramePr>
          <p:cNvPr id="9" name="Tabell 6">
            <a:extLst>
              <a:ext uri="{FF2B5EF4-FFF2-40B4-BE49-F238E27FC236}">
                <a16:creationId xmlns:a16="http://schemas.microsoft.com/office/drawing/2014/main" id="{EC5F1BE1-4DEB-4677-8DCD-3A8F40EA1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83752"/>
              </p:ext>
            </p:extLst>
          </p:nvPr>
        </p:nvGraphicFramePr>
        <p:xfrm>
          <a:off x="6812642" y="589642"/>
          <a:ext cx="293422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642">
                  <a:extLst>
                    <a:ext uri="{9D8B030D-6E8A-4147-A177-3AD203B41FA5}">
                      <a16:colId xmlns:a16="http://schemas.microsoft.com/office/drawing/2014/main" val="548340436"/>
                    </a:ext>
                  </a:extLst>
                </a:gridCol>
                <a:gridCol w="2217586">
                  <a:extLst>
                    <a:ext uri="{9D8B030D-6E8A-4147-A177-3AD203B41FA5}">
                      <a16:colId xmlns:a16="http://schemas.microsoft.com/office/drawing/2014/main" val="541954990"/>
                    </a:ext>
                  </a:extLst>
                </a:gridCol>
              </a:tblGrid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35022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2: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Jonas, Morgan,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8801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3: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Owen, Fred, Albin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2143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4: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56184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5: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Fredrik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28315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6: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6138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7: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89292"/>
                  </a:ext>
                </a:extLst>
              </a:tr>
              <a:tr h="2485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8: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Amer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7108"/>
                  </a:ext>
                </a:extLst>
              </a:tr>
              <a:tr h="235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9: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33516"/>
                  </a:ext>
                </a:extLst>
              </a:tr>
              <a:tr h="235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10: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Ceve, Ola, Simon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00122"/>
                  </a:ext>
                </a:extLst>
              </a:tr>
              <a:tr h="235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11: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51655"/>
                  </a:ext>
                </a:extLst>
              </a:tr>
              <a:tr h="235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12: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Zoe, Adam,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0994"/>
                  </a:ext>
                </a:extLst>
              </a:tr>
              <a:tr h="2354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13: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Ella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42019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14: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David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50734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15:</a:t>
                      </a:r>
                      <a:endParaRPr lang="sv-SE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84525"/>
                  </a:ext>
                </a:extLst>
              </a:tr>
              <a:tr h="2420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400" b="0">
                          <a:solidFill>
                            <a:schemeClr val="bg1"/>
                          </a:solidFill>
                        </a:rPr>
                        <a:t>List 16: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 b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86816"/>
                  </a:ext>
                </a:extLst>
              </a:tr>
            </a:tbl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65695187-9342-48B2-8333-7B3890B72A06}"/>
              </a:ext>
            </a:extLst>
          </p:cNvPr>
          <p:cNvSpPr txBox="1"/>
          <p:nvPr/>
        </p:nvSpPr>
        <p:spPr>
          <a:xfrm>
            <a:off x="6438901" y="215900"/>
            <a:ext cx="376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Sorted by hash() value % len(bucket):</a:t>
            </a:r>
          </a:p>
        </p:txBody>
      </p:sp>
      <p:pic>
        <p:nvPicPr>
          <p:cNvPr id="3" name="Bildobjekt 3">
            <a:extLst>
              <a:ext uri="{FF2B5EF4-FFF2-40B4-BE49-F238E27FC236}">
                <a16:creationId xmlns:a16="http://schemas.microsoft.com/office/drawing/2014/main" id="{039E59A8-3DCF-4B22-804A-3C2B91E2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57" y="5553126"/>
            <a:ext cx="5092699" cy="233035"/>
          </a:xfrm>
          <a:prstGeom prst="rect">
            <a:avLst/>
          </a:prstGeom>
        </p:spPr>
      </p:pic>
      <p:pic>
        <p:nvPicPr>
          <p:cNvPr id="4" name="Bildobjekt 4">
            <a:extLst>
              <a:ext uri="{FF2B5EF4-FFF2-40B4-BE49-F238E27FC236}">
                <a16:creationId xmlns:a16="http://schemas.microsoft.com/office/drawing/2014/main" id="{251A9D06-1037-4432-ADB7-774FFF0C1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99" y="6395406"/>
            <a:ext cx="6027057" cy="208544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5D22EBEC-FED3-4C36-9323-AC3358C111E4}"/>
              </a:ext>
            </a:extLst>
          </p:cNvPr>
          <p:cNvSpPr txBox="1"/>
          <p:nvPr/>
        </p:nvSpPr>
        <p:spPr>
          <a:xfrm>
            <a:off x="5583918" y="59830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Facit filen:</a:t>
            </a:r>
          </a:p>
        </p:txBody>
      </p:sp>
    </p:spTree>
    <p:extLst>
      <p:ext uri="{BB962C8B-B14F-4D97-AF65-F5344CB8AC3E}">
        <p14:creationId xmlns:p14="http://schemas.microsoft.com/office/powerpoint/2010/main" val="38603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DDB001-FD3A-4377-87A5-E6DF3AED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25337"/>
            <a:ext cx="8689976" cy="894499"/>
          </a:xfrm>
        </p:spPr>
        <p:txBody>
          <a:bodyPr>
            <a:normAutofit/>
          </a:bodyPr>
          <a:lstStyle/>
          <a:p>
            <a:r>
              <a:rPr lang="sv-SE" sz="4400" cap="all">
                <a:latin typeface="Calibri"/>
                <a:cs typeface="Calibri"/>
              </a:rPr>
              <a:t>Output HASH</a:t>
            </a:r>
            <a:endParaRPr lang="sv-SE" sz="4400">
              <a:cs typeface="Calibri Light"/>
            </a:endParaRP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51C97F10-9DA3-4530-A8A5-917C7B12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78" y="2007844"/>
            <a:ext cx="7612566" cy="1998007"/>
          </a:xfrm>
          <a:prstGeom prst="rect">
            <a:avLst/>
          </a:prstGeom>
        </p:spPr>
      </p:pic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9D7B0CDA-61C7-4270-8729-FACB9E93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78" y="4743637"/>
            <a:ext cx="7612565" cy="2054682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D5492A4-06D0-4555-B691-5D84E4545248}"/>
              </a:ext>
            </a:extLst>
          </p:cNvPr>
          <p:cNvSpPr txBox="1"/>
          <p:nvPr/>
        </p:nvSpPr>
        <p:spPr>
          <a:xfrm>
            <a:off x="3468118" y="4104887"/>
            <a:ext cx="5754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4400" cap="all">
                <a:ea typeface="+mn-lt"/>
                <a:cs typeface="+mn-lt"/>
              </a:rPr>
              <a:t>Demo program </a:t>
            </a:r>
            <a:r>
              <a:rPr lang="sv-SE" sz="4400" cap="all" err="1">
                <a:ea typeface="+mn-lt"/>
                <a:cs typeface="+mn-lt"/>
              </a:rPr>
              <a:t>Hash</a:t>
            </a:r>
            <a:endParaRPr lang="sv-SE" sz="4400" err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D407299B-74AA-489B-A642-C1892A8DC899}"/>
              </a:ext>
            </a:extLst>
          </p:cNvPr>
          <p:cNvSpPr txBox="1"/>
          <p:nvPr/>
        </p:nvSpPr>
        <p:spPr>
          <a:xfrm>
            <a:off x="2637971" y="88900"/>
            <a:ext cx="692512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5400"/>
              <a:t>        </a:t>
            </a:r>
            <a:r>
              <a:rPr lang="sv-SE" sz="6600"/>
              <a:t>Results Hash</a:t>
            </a:r>
          </a:p>
        </p:txBody>
      </p:sp>
    </p:spTree>
    <p:extLst>
      <p:ext uri="{BB962C8B-B14F-4D97-AF65-F5344CB8AC3E}">
        <p14:creationId xmlns:p14="http://schemas.microsoft.com/office/powerpoint/2010/main" val="335490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1A1DC6-68E8-4573-9265-312637667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3586"/>
            <a:ext cx="8689976" cy="808653"/>
          </a:xfrm>
        </p:spPr>
        <p:txBody>
          <a:bodyPr>
            <a:normAutofit/>
          </a:bodyPr>
          <a:lstStyle/>
          <a:p>
            <a:r>
              <a:rPr lang="sv-SE" sz="4400" cap="all">
                <a:latin typeface="Calibri"/>
                <a:ea typeface="+mj-lt"/>
                <a:cs typeface="+mj-lt"/>
              </a:rPr>
              <a:t>output BST</a:t>
            </a:r>
            <a:endParaRPr lang="sv-SE" sz="4400">
              <a:latin typeface="Calibri"/>
            </a:endParaRP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3233B734-30EA-4517-A27E-1E6BBA2A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42" y="1514524"/>
            <a:ext cx="8690516" cy="2289905"/>
          </a:xfrm>
          <a:prstGeom prst="rect">
            <a:avLst/>
          </a:prstGeom>
        </p:spPr>
      </p:pic>
      <p:pic>
        <p:nvPicPr>
          <p:cNvPr id="10" name="Bildobjekt 10" descr="En bild som visar text&#10;&#10;Automatiskt genererad beskrivning">
            <a:extLst>
              <a:ext uri="{FF2B5EF4-FFF2-40B4-BE49-F238E27FC236}">
                <a16:creationId xmlns:a16="http://schemas.microsoft.com/office/drawing/2014/main" id="{6714CC8C-23AA-48E8-86A6-142A3E51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41" y="4411744"/>
            <a:ext cx="8690517" cy="2355611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7DCDAE50-6FF5-4E9D-918D-59C9DDCFDC7E}"/>
              </a:ext>
            </a:extLst>
          </p:cNvPr>
          <p:cNvSpPr txBox="1"/>
          <p:nvPr/>
        </p:nvSpPr>
        <p:spPr>
          <a:xfrm>
            <a:off x="3536042" y="3835401"/>
            <a:ext cx="602705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4400" cap="all"/>
              <a:t>Demo program </a:t>
            </a:r>
            <a:r>
              <a:rPr lang="sv-SE" sz="4400" cap="all" err="1"/>
              <a:t>bst</a:t>
            </a:r>
            <a:endParaRPr lang="sv-SE" sz="4400" cap="all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D1D6503-435B-4E0E-BCE6-84A27010DA15}"/>
              </a:ext>
            </a:extLst>
          </p:cNvPr>
          <p:cNvSpPr txBox="1"/>
          <p:nvPr/>
        </p:nvSpPr>
        <p:spPr>
          <a:xfrm>
            <a:off x="2955471" y="-156029"/>
            <a:ext cx="692512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5400"/>
              <a:t>        </a:t>
            </a:r>
            <a:r>
              <a:rPr lang="sv-SE" sz="6600"/>
              <a:t>Results Bst</a:t>
            </a:r>
          </a:p>
        </p:txBody>
      </p:sp>
    </p:spTree>
    <p:extLst>
      <p:ext uri="{BB962C8B-B14F-4D97-AF65-F5344CB8AC3E}">
        <p14:creationId xmlns:p14="http://schemas.microsoft.com/office/powerpoint/2010/main" val="27979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0F7F59-72D8-4616-829E-66D15943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ea typeface="+mj-lt"/>
                <a:cs typeface="+mj-lt"/>
              </a:rPr>
              <a:t>Part 3 - Count </a:t>
            </a:r>
            <a:r>
              <a:rPr lang="sv-SE" err="1">
                <a:ea typeface="+mj-lt"/>
                <a:cs typeface="+mj-lt"/>
              </a:rPr>
              <a:t>unique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words</a:t>
            </a:r>
            <a:r>
              <a:rPr lang="sv-SE">
                <a:ea typeface="+mj-lt"/>
                <a:cs typeface="+mj-lt"/>
              </a:rPr>
              <a:t> 2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B5DC165D-8CBE-4F79-A89B-FE43E2CD4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sv-SE">
                <a:cs typeface="Calibri"/>
              </a:rPr>
              <a:t>                     </a:t>
            </a:r>
            <a:r>
              <a:rPr lang="sv-SE" sz="3200">
                <a:cs typeface="Calibri"/>
              </a:rPr>
              <a:t>  Resultat</a:t>
            </a:r>
          </a:p>
          <a:p>
            <a:pPr marL="0" indent="0">
              <a:buNone/>
            </a:pPr>
            <a:r>
              <a:rPr lang="sv-SE">
                <a:cs typeface="Calibri"/>
              </a:rPr>
              <a:t>Samma resultat men olika metoder!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EC662317-E947-4104-A2A7-D8605312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5248"/>
            <a:ext cx="5181600" cy="46817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sv-SE" sz="2400">
                <a:cs typeface="Calibri"/>
              </a:rPr>
              <a:t>Dictionary och set ---&gt;</a:t>
            </a:r>
            <a:r>
              <a:rPr lang="sv-SE" sz="2400" err="1">
                <a:cs typeface="Calibri"/>
              </a:rPr>
              <a:t>HashSet</a:t>
            </a:r>
            <a:r>
              <a:rPr lang="sv-SE" sz="2400">
                <a:cs typeface="Calibri"/>
              </a:rPr>
              <a:t> och BST </a:t>
            </a:r>
            <a:r>
              <a:rPr lang="sv-SE" sz="2400" err="1">
                <a:cs typeface="Calibri"/>
              </a:rPr>
              <a:t>map</a:t>
            </a:r>
            <a:endParaRPr lang="sv-SE" sz="2400">
              <a:cs typeface="Calibri"/>
            </a:endParaRPr>
          </a:p>
          <a:p>
            <a:r>
              <a:rPr lang="sv-SE" sz="2400">
                <a:ea typeface="+mn-lt"/>
                <a:cs typeface="+mn-lt"/>
              </a:rPr>
              <a:t>def </a:t>
            </a:r>
            <a:r>
              <a:rPr lang="sv-SE" sz="2400">
                <a:solidFill>
                  <a:srgbClr val="FF0000"/>
                </a:solidFill>
                <a:ea typeface="+mn-lt"/>
                <a:cs typeface="+mn-lt"/>
              </a:rPr>
              <a:t>unique_words</a:t>
            </a:r>
            <a:r>
              <a:rPr lang="sv-SE" sz="2400">
                <a:ea typeface="+mn-lt"/>
                <a:cs typeface="+mn-lt"/>
              </a:rPr>
              <a:t>(words):
    </a:t>
            </a:r>
            <a:r>
              <a:rPr lang="sv-SE" sz="2400" err="1">
                <a:ea typeface="+mn-lt"/>
                <a:cs typeface="+mn-lt"/>
              </a:rPr>
              <a:t>unique</a:t>
            </a:r>
            <a:r>
              <a:rPr lang="sv-SE" sz="2400">
                <a:ea typeface="+mn-lt"/>
                <a:cs typeface="+mn-lt"/>
              </a:rPr>
              <a:t> = </a:t>
            </a:r>
            <a:r>
              <a:rPr lang="sv-SE" sz="2400" err="1">
                <a:ea typeface="+mn-lt"/>
                <a:cs typeface="+mn-lt"/>
              </a:rPr>
              <a:t>hset.HashSet</a:t>
            </a:r>
            <a:r>
              <a:rPr lang="sv-SE" sz="2400">
                <a:ea typeface="+mn-lt"/>
                <a:cs typeface="+mn-lt"/>
              </a:rPr>
              <a:t>()</a:t>
            </a:r>
          </a:p>
          <a:p>
            <a:r>
              <a:rPr lang="sv-SE" sz="2400">
                <a:ea typeface="+mn-lt"/>
                <a:cs typeface="+mn-lt"/>
              </a:rPr>
              <a:t>def </a:t>
            </a:r>
            <a:r>
              <a:rPr lang="sv-SE" sz="2400">
                <a:solidFill>
                  <a:srgbClr val="FF0000"/>
                </a:solidFill>
                <a:ea typeface="+mn-lt"/>
                <a:cs typeface="+mn-lt"/>
              </a:rPr>
              <a:t>occurrences_words</a:t>
            </a:r>
            <a:r>
              <a:rPr lang="sv-SE" sz="2400">
                <a:ea typeface="+mn-lt"/>
                <a:cs typeface="+mn-lt"/>
              </a:rPr>
              <a:t>(words):
    </a:t>
            </a:r>
            <a:r>
              <a:rPr lang="sv-SE" sz="2400" err="1">
                <a:ea typeface="+mn-lt"/>
                <a:cs typeface="+mn-lt"/>
              </a:rPr>
              <a:t>occurrences</a:t>
            </a:r>
            <a:r>
              <a:rPr lang="sv-SE" sz="2400">
                <a:ea typeface="+mn-lt"/>
                <a:cs typeface="+mn-lt"/>
              </a:rPr>
              <a:t> = </a:t>
            </a:r>
            <a:r>
              <a:rPr lang="sv-SE" sz="2400" err="1">
                <a:ea typeface="+mn-lt"/>
                <a:cs typeface="+mn-lt"/>
              </a:rPr>
              <a:t>bst.BstMap</a:t>
            </a:r>
            <a:r>
              <a:rPr lang="sv-SE" sz="2400">
                <a:ea typeface="+mn-lt"/>
                <a:cs typeface="+mn-lt"/>
              </a:rPr>
              <a:t>()</a:t>
            </a:r>
            <a:endParaRPr lang="sv-SE">
              <a:ea typeface="+mn-lt"/>
              <a:cs typeface="+mn-lt"/>
            </a:endParaRPr>
          </a:p>
          <a:p>
            <a:r>
              <a:rPr lang="sv-SE" sz="2400">
                <a:ea typeface="+mn-lt"/>
                <a:cs typeface="+mn-lt"/>
              </a:rPr>
              <a:t>def </a:t>
            </a:r>
            <a:r>
              <a:rPr lang="sv-SE" sz="2400">
                <a:solidFill>
                  <a:srgbClr val="FF0000"/>
                </a:solidFill>
                <a:ea typeface="+mn-lt"/>
                <a:cs typeface="+mn-lt"/>
              </a:rPr>
              <a:t>bucket_size</a:t>
            </a:r>
            <a:r>
              <a:rPr lang="sv-SE" sz="2400">
                <a:ea typeface="+mn-lt"/>
                <a:cs typeface="+mn-lt"/>
              </a:rPr>
              <a:t>(words1, words2):
    </a:t>
            </a:r>
            <a:r>
              <a:rPr lang="sv-SE" sz="2400" err="1">
                <a:ea typeface="+mn-lt"/>
                <a:cs typeface="+mn-lt"/>
              </a:rPr>
              <a:t>unique</a:t>
            </a:r>
            <a:r>
              <a:rPr lang="sv-SE" sz="2400">
                <a:ea typeface="+mn-lt"/>
                <a:cs typeface="+mn-lt"/>
              </a:rPr>
              <a:t> = </a:t>
            </a:r>
            <a:r>
              <a:rPr lang="sv-SE" sz="2400" err="1">
                <a:ea typeface="+mn-lt"/>
                <a:cs typeface="+mn-lt"/>
              </a:rPr>
              <a:t>hset.HashSet</a:t>
            </a:r>
            <a:r>
              <a:rPr lang="sv-SE" sz="2400">
                <a:ea typeface="+mn-lt"/>
                <a:cs typeface="+mn-lt"/>
              </a:rPr>
              <a:t>()</a:t>
            </a:r>
            <a:endParaRPr lang="sv-SE">
              <a:ea typeface="+mn-lt"/>
              <a:cs typeface="+mn-lt"/>
            </a:endParaRPr>
          </a:p>
          <a:p>
            <a:r>
              <a:rPr lang="sv-SE" sz="2400">
                <a:ea typeface="+mn-lt"/>
                <a:cs typeface="+mn-lt"/>
              </a:rPr>
              <a:t>def </a:t>
            </a:r>
            <a:r>
              <a:rPr lang="sv-SE" sz="2400">
                <a:solidFill>
                  <a:srgbClr val="FF0000"/>
                </a:solidFill>
                <a:ea typeface="+mn-lt"/>
                <a:cs typeface="+mn-lt"/>
              </a:rPr>
              <a:t>max_depth</a:t>
            </a:r>
            <a:r>
              <a:rPr lang="sv-SE" sz="2400">
                <a:ea typeface="+mn-lt"/>
                <a:cs typeface="+mn-lt"/>
              </a:rPr>
              <a:t>(words1, words2):
    </a:t>
            </a:r>
            <a:r>
              <a:rPr lang="sv-SE" sz="2400" err="1">
                <a:ea typeface="+mn-lt"/>
                <a:cs typeface="+mn-lt"/>
              </a:rPr>
              <a:t>occurrences</a:t>
            </a:r>
            <a:r>
              <a:rPr lang="sv-SE" sz="2400">
                <a:ea typeface="+mn-lt"/>
                <a:cs typeface="+mn-lt"/>
              </a:rPr>
              <a:t> = </a:t>
            </a:r>
            <a:r>
              <a:rPr lang="sv-SE" sz="2400" err="1">
                <a:ea typeface="+mn-lt"/>
                <a:cs typeface="+mn-lt"/>
              </a:rPr>
              <a:t>bst.BstMap</a:t>
            </a:r>
            <a:r>
              <a:rPr lang="sv-SE" sz="2400">
                <a:ea typeface="+mn-lt"/>
                <a:cs typeface="+mn-lt"/>
              </a:rPr>
              <a:t>()
</a:t>
            </a:r>
            <a:r>
              <a:rPr lang="sv-SE">
                <a:ea typeface="+mn-lt"/>
                <a:cs typeface="+mn-lt"/>
              </a:rPr>
              <a:t>
</a:t>
            </a:r>
            <a:endParaRPr lang="sv-SE">
              <a:cs typeface="Calibri"/>
            </a:endParaRPr>
          </a:p>
          <a:p>
            <a:pPr marL="0" indent="0">
              <a:buNone/>
            </a:pPr>
            <a:endParaRPr lang="sv-SE">
              <a:cs typeface="Calibri"/>
            </a:endParaRPr>
          </a:p>
          <a:p>
            <a:endParaRPr lang="sv-SE">
              <a:cs typeface="Calibri"/>
            </a:endParaRPr>
          </a:p>
        </p:txBody>
      </p:sp>
      <p:sp>
        <p:nvSpPr>
          <p:cNvPr id="3" name="Rulle: lodrät 2">
            <a:extLst>
              <a:ext uri="{FF2B5EF4-FFF2-40B4-BE49-F238E27FC236}">
                <a16:creationId xmlns:a16="http://schemas.microsoft.com/office/drawing/2014/main" id="{29ED5276-14C9-4B36-B9D1-94067DAABA42}"/>
              </a:ext>
            </a:extLst>
          </p:cNvPr>
          <p:cNvSpPr/>
          <p:nvPr/>
        </p:nvSpPr>
        <p:spPr>
          <a:xfrm>
            <a:off x="7240514" y="4859114"/>
            <a:ext cx="1297213" cy="146049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cs typeface="Calibri"/>
              </a:rPr>
              <a:t>HashSet</a:t>
            </a:r>
          </a:p>
        </p:txBody>
      </p:sp>
      <p:sp>
        <p:nvSpPr>
          <p:cNvPr id="6" name="Rulle: lodrät 5">
            <a:extLst>
              <a:ext uri="{FF2B5EF4-FFF2-40B4-BE49-F238E27FC236}">
                <a16:creationId xmlns:a16="http://schemas.microsoft.com/office/drawing/2014/main" id="{A0900E3D-7F0A-46A0-A6A5-0C0C2C68FB8B}"/>
              </a:ext>
            </a:extLst>
          </p:cNvPr>
          <p:cNvSpPr/>
          <p:nvPr/>
        </p:nvSpPr>
        <p:spPr>
          <a:xfrm>
            <a:off x="9754505" y="4805827"/>
            <a:ext cx="1297213" cy="1460499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>
                <a:cs typeface="Calibri"/>
              </a:rPr>
              <a:t>BstMap</a:t>
            </a:r>
          </a:p>
        </p:txBody>
      </p:sp>
      <p:sp>
        <p:nvSpPr>
          <p:cNvPr id="7" name="Rektangel: fasad 6">
            <a:extLst>
              <a:ext uri="{FF2B5EF4-FFF2-40B4-BE49-F238E27FC236}">
                <a16:creationId xmlns:a16="http://schemas.microsoft.com/office/drawing/2014/main" id="{3FE87F25-58B2-46D0-A880-4469F115DE3A}"/>
              </a:ext>
            </a:extLst>
          </p:cNvPr>
          <p:cNvSpPr/>
          <p:nvPr/>
        </p:nvSpPr>
        <p:spPr>
          <a:xfrm>
            <a:off x="4833330" y="5276561"/>
            <a:ext cx="1043214" cy="10432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cs typeface="Calibri"/>
              </a:rPr>
              <a:t>Set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5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775A4F19-2140-44A8-B96E-696537E5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280" y="120613"/>
            <a:ext cx="7240318" cy="799360"/>
          </a:xfrm>
        </p:spPr>
        <p:txBody>
          <a:bodyPr/>
          <a:lstStyle/>
          <a:p>
            <a:r>
              <a:rPr lang="sv-SE"/>
              <a:t>Outputs</a:t>
            </a:r>
          </a:p>
        </p:txBody>
      </p:sp>
      <p:pic>
        <p:nvPicPr>
          <p:cNvPr id="6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FF5814B1-9363-4069-8CA1-FF492F1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78" y="2337774"/>
            <a:ext cx="5930588" cy="4217550"/>
          </a:xfrm>
          <a:prstGeom prst="rect">
            <a:avLst/>
          </a:prstGeom>
        </p:spPr>
      </p:pic>
      <p:pic>
        <p:nvPicPr>
          <p:cNvPr id="7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493B7607-F7A9-4595-8B43-EEF7A886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5" y="2334403"/>
            <a:ext cx="4676078" cy="379682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C2D3C16F-17F5-4AFB-BF80-9BF12698F1F0}"/>
              </a:ext>
            </a:extLst>
          </p:cNvPr>
          <p:cNvSpPr txBox="1"/>
          <p:nvPr/>
        </p:nvSpPr>
        <p:spPr>
          <a:xfrm>
            <a:off x="2401228" y="17135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/>
              <a:t>Part 1 output: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119EF95-D8BD-4933-A868-6D0FB35E35EA}"/>
              </a:ext>
            </a:extLst>
          </p:cNvPr>
          <p:cNvSpPr txBox="1"/>
          <p:nvPr/>
        </p:nvSpPr>
        <p:spPr>
          <a:xfrm>
            <a:off x="8175471" y="1717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>
                <a:ea typeface="+mn-lt"/>
                <a:cs typeface="+mn-lt"/>
              </a:rPr>
              <a:t>Part 3 output: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TM04033925[[fn=Droppe]]</Template>
  <Application>Microsoft Office PowerPoint</Application>
  <PresentationFormat>Bredbild</PresentationFormat>
  <Slides>14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 Theme</vt:lpstr>
      <vt:lpstr>Miniprojekt Grupp 5</vt:lpstr>
      <vt:lpstr>Experiences from part 2</vt:lpstr>
      <vt:lpstr>PowerPoint-presentation</vt:lpstr>
      <vt:lpstr>PowerPoint-presentation</vt:lpstr>
      <vt:lpstr>PowerPoint-presentation</vt:lpstr>
      <vt:lpstr>Output HASH</vt:lpstr>
      <vt:lpstr>output BST</vt:lpstr>
      <vt:lpstr>Part 3 - Count unique words 2</vt:lpstr>
      <vt:lpstr>Outputs</vt:lpstr>
      <vt:lpstr>Part 4  - Plotting</vt:lpstr>
      <vt:lpstr>PowerPoint-presentation</vt:lpstr>
      <vt:lpstr>PowerPoint-presentation</vt:lpstr>
      <vt:lpstr>Arbetsätt 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set Binary searching trees </dc:title>
  <dc:creator>Ida Ryberg</dc:creator>
  <cp:revision>6</cp:revision>
  <dcterms:created xsi:type="dcterms:W3CDTF">2021-10-30T23:25:49Z</dcterms:created>
  <dcterms:modified xsi:type="dcterms:W3CDTF">2021-11-03T22:20:43Z</dcterms:modified>
</cp:coreProperties>
</file>