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C1813F-9A02-4520-97D6-6033DF924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F788154-9A7F-4A1E-AC6A-2432EB840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3FC46A6-5946-47EB-A7BC-21FEE5AF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EE19D60-61A1-4032-9D16-80A577CE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50345C5-C730-4684-889C-75FE22F9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DED8B9-E31A-4E4F-934B-A54105B5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B34EC93-5185-4147-A3B0-E4BFCCD1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24894BE-3BEE-40E1-BB76-F48C2CB7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409A9F5-E4A8-48A3-9D28-6EF656C4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21A58F-D583-47BE-BD69-5DC17E09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0CE829FC-CF15-4408-B058-7D22479B6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0ECCA3E-A364-44EC-B8C7-AC8AFBD8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E422D71-5CD5-4C8E-996C-7D460D9A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54E4EF-5744-4A10-A555-CB1E6AEF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D737E08-E05F-4844-9850-EE1E87A5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3D47DB-82DA-4270-8135-939BD1C6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DAFB7A-DAA3-4840-937A-468F9989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C80350F-A34F-4D72-A381-F9040D27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08097D1-EB42-4644-A00C-4B1F040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7897EB-DC5B-4F3D-9846-9FAFA5C3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34E401-8BD9-45C2-80C9-9E1BBDD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7DFEA63-B3B0-43A8-B5DA-13EA77D5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0CEE5A7-D78E-4AB0-A151-1BDCF600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0B60ACA-7BC9-4095-AF8C-C13D8A0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E4B7B1F-0DD1-4CB4-B8C5-1C7B700B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19EA70-5521-4CA3-BA6A-93D66213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860AA8-153E-46A0-B90D-8AB4EEF6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6F4B218-2110-4C52-B7DE-E896E9F6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5713DD8-022E-4191-AA9F-03E7B0A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BE1A1EE-522A-49AE-8B54-76C463E2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E864510-16D2-415A-9741-D451FE0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0122C3-57AE-4CA8-843E-FADCC40A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F3E5EB3-2AFE-4F23-9A44-D4299829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947D012-F674-40E7-AD0C-84D8F170A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6E15572-A3F9-4AB7-A388-2105936C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9415CC5-D8CA-42A8-96D6-1C44F6400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51D59DF4-F7BD-41FD-99C9-089700D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BC03D297-E33E-4123-A3F4-7DFF147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B3566735-B3BB-4370-9BE9-52F870B7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407898-13C2-4DAF-85AF-0C54A781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F635E6E-4DEA-483A-938F-0D6BC571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15D9764-F635-4DC9-BFE1-189D6B78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E02FD533-5B1A-4133-B8B3-1B63E5B4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8A88828C-35F3-4888-A6D6-6495EBC0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A1E8C273-1393-4AB0-8170-9734F8FA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3CBB9845-7386-4EBE-996D-E9D1C131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C8B8F0-ED0E-4197-812B-13988BA4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A93AB2A-CFF7-48F0-B53A-66A34B79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5D1E01-0CE3-4EE4-A844-76FE762B2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D1805B7-FAFE-440F-BFED-01C1D844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78827D3-24A4-4150-AAEB-EC1802A8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57E2387-D9AE-4DAE-8D01-B1D7DB7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F5886D-C659-483C-9ECB-A545E133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B5BB3D1-7C0D-4B01-8A9A-43F0EF45A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61D25CF-7278-4F6C-A6FA-8FD16D8F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E22D8F7-FB72-4E10-80AD-A50C645E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22A2D13-EA54-4724-BFFE-FF6713BF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AE80890-FE2B-461A-9F58-0A0425E6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5000"/>
                <a:lumOff val="95000"/>
              </a:schemeClr>
            </a:gs>
            <a:gs pos="23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F5D262D9-3205-473C-A459-440E8757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D61CE3F-CAE6-4876-AECA-3212840D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6B1FC19-1926-4249-87A9-2D8D93573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E7FA-DE38-4DC2-983A-2943269796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EE96263-F671-41CB-AC05-031F02A87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754A8CA-6F9E-45CF-B6E9-806C094E7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3078-8E1C-4326-A020-8439B9CD2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etbootstrap.com/docs/5.1/utilities/spac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5000"/>
                <a:lumOff val="95000"/>
              </a:schemeClr>
            </a:gs>
            <a:gs pos="23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F76AE4-F50E-424F-811E-DBBD8B67E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/>
              <a:t>Bootstrap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BCFC69C-E129-45D9-84CE-27079BFF3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43AFC5-051F-4C9E-8B87-AD72D14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Същност и предимства</a:t>
            </a:r>
            <a:endParaRPr lang="en-US" b="1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46ECF97-5046-46BE-97E9-A33BDCB3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Съвкупност от </a:t>
            </a:r>
            <a:r>
              <a:rPr lang="en-US" dirty="0" err="1"/>
              <a:t>css</a:t>
            </a:r>
            <a:r>
              <a:rPr lang="bg-BG" dirty="0"/>
              <a:t> класове</a:t>
            </a:r>
          </a:p>
          <a:p>
            <a:r>
              <a:rPr lang="bg-BG" dirty="0"/>
              <a:t>Лесен за използване</a:t>
            </a:r>
          </a:p>
          <a:p>
            <a:r>
              <a:rPr lang="bg-BG" dirty="0"/>
              <a:t>Работи във всички браузъри</a:t>
            </a:r>
          </a:p>
          <a:p>
            <a:r>
              <a:rPr lang="bg-BG" dirty="0"/>
              <a:t>Много опции за персонализиране</a:t>
            </a:r>
            <a:endParaRPr lang="en-US" dirty="0"/>
          </a:p>
          <a:p>
            <a:r>
              <a:rPr lang="en-US" dirty="0"/>
              <a:t>Responsive </a:t>
            </a:r>
            <a:r>
              <a:rPr lang="bg-BG" dirty="0"/>
              <a:t>- по подразбиране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2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7AE0AF-C03C-4855-96AB-5AD69052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Grid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ED6776-4B0F-4E3D-A4E8-8A24B7C2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Free Bootstrap PSD Grids on Behance">
            <a:extLst>
              <a:ext uri="{FF2B5EF4-FFF2-40B4-BE49-F238E27FC236}">
                <a16:creationId xmlns:a16="http://schemas.microsoft.com/office/drawing/2014/main" id="{CDCC8660-F77A-4807-B3DC-C1174E7F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8" y="991160"/>
            <a:ext cx="11245163" cy="57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984395-A62B-4F10-B260-394E2DD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Breakpoints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13E02E-3813-4223-B060-0489C128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780094C-9FDF-4775-AED8-ECFC2707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805781"/>
            <a:ext cx="113633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1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031E62-F9B2-4B69-AD4B-63327CEE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Containers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2FEB60F-C656-4D2E-A37E-493A76AE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13A1121-6009-4364-BFE3-07264ABE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919197"/>
            <a:ext cx="11353100" cy="45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7D664D9-3500-4CD6-BB1E-F8D4DF03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Spacing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3BD30-5CC3-4375-9BDB-605110F1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  <a:p>
            <a:r>
              <a:rPr lang="en-US" dirty="0"/>
              <a:t>Margin</a:t>
            </a:r>
          </a:p>
          <a:p>
            <a:r>
              <a:rPr lang="en-US" b="0" i="0" dirty="0">
                <a:effectLst/>
                <a:latin typeface="SFMono-Regular"/>
              </a:rPr>
              <a:t>{property}{sides}-{breakpoint}-{size}</a:t>
            </a:r>
          </a:p>
          <a:p>
            <a:pPr marL="0" indent="0">
              <a:buNone/>
            </a:pPr>
            <a:endParaRPr lang="bg-BG" dirty="0">
              <a:latin typeface="SFMono-Regular"/>
            </a:endParaRPr>
          </a:p>
          <a:p>
            <a:pPr marL="0" indent="0">
              <a:buNone/>
            </a:pPr>
            <a:endParaRPr lang="bg-BG" dirty="0">
              <a:latin typeface="SFMono-Regular"/>
            </a:endParaRPr>
          </a:p>
          <a:p>
            <a:pPr marL="0" indent="0">
              <a:buNone/>
            </a:pPr>
            <a:r>
              <a:rPr lang="bg-BG" dirty="0">
                <a:latin typeface="SFMono-Regular"/>
              </a:rPr>
              <a:t>За повече информация: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  <a:hlinkClick r:id="rId2"/>
              </a:rPr>
              <a:t>https://getbootstrap.com/docs/5.1/utilities/spacing/</a:t>
            </a:r>
            <a:endParaRPr lang="en-US" b="0" i="0" dirty="0">
              <a:effectLst/>
              <a:latin typeface="SFMono-Regular"/>
            </a:endParaRPr>
          </a:p>
          <a:p>
            <a:pPr marL="0" indent="0">
              <a:buNone/>
            </a:pPr>
            <a:endParaRPr lang="bg-BG" dirty="0">
              <a:latin typeface="SFMono-Regular"/>
            </a:endParaRPr>
          </a:p>
        </p:txBody>
      </p:sp>
      <p:pic>
        <p:nvPicPr>
          <p:cNvPr id="1026" name="Picture 2" descr="How to understand Positioning, Padding and Margins - Quora">
            <a:extLst>
              <a:ext uri="{FF2B5EF4-FFF2-40B4-BE49-F238E27FC236}">
                <a16:creationId xmlns:a16="http://schemas.microsoft.com/office/drawing/2014/main" id="{4E9D9349-8589-4650-AB6D-6002D5E9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07" y="1690688"/>
            <a:ext cx="5618318" cy="302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1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SFMono-Regular</vt:lpstr>
      <vt:lpstr>Тема на Office</vt:lpstr>
      <vt:lpstr>Bootstrap</vt:lpstr>
      <vt:lpstr>Същност и предимства</vt:lpstr>
      <vt:lpstr>Grid</vt:lpstr>
      <vt:lpstr>Breakpoints</vt:lpstr>
      <vt:lpstr>Containers</vt:lpstr>
      <vt:lpstr>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Victor</dc:creator>
  <cp:lastModifiedBy>Simeonov, Victor</cp:lastModifiedBy>
  <cp:revision>10</cp:revision>
  <dcterms:created xsi:type="dcterms:W3CDTF">2022-03-16T18:09:01Z</dcterms:created>
  <dcterms:modified xsi:type="dcterms:W3CDTF">2022-03-24T14:31:31Z</dcterms:modified>
</cp:coreProperties>
</file>