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74" r:id="rId8"/>
    <p:sldId id="272" r:id="rId9"/>
    <p:sldId id="271" r:id="rId10"/>
    <p:sldId id="273" r:id="rId11"/>
    <p:sldId id="276" r:id="rId12"/>
    <p:sldId id="263" r:id="rId13"/>
    <p:sldId id="265" r:id="rId14"/>
    <p:sldId id="278" r:id="rId15"/>
    <p:sldId id="266" r:id="rId16"/>
    <p:sldId id="268" r:id="rId17"/>
    <p:sldId id="270" r:id="rId18"/>
    <p:sldId id="279" r:id="rId19"/>
    <p:sldId id="264" r:id="rId20"/>
    <p:sldId id="277" r:id="rId21"/>
    <p:sldId id="291" r:id="rId22"/>
    <p:sldId id="293" r:id="rId23"/>
    <p:sldId id="294" r:id="rId24"/>
    <p:sldId id="295" r:id="rId25"/>
    <p:sldId id="296" r:id="rId26"/>
    <p:sldId id="298" r:id="rId27"/>
    <p:sldId id="297" r:id="rId28"/>
    <p:sldId id="290"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2" Type="http://schemas.openxmlformats.org/officeDocument/2006/relationships/tableStyles" Target="tableStyles.xml"/><Relationship Id="rId31" Type="http://schemas.openxmlformats.org/officeDocument/2006/relationships/viewProps" Target="viewProps.xml"/><Relationship Id="rId30" Type="http://schemas.openxmlformats.org/officeDocument/2006/relationships/presProps" Target="presProps.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12700" y="-3175"/>
            <a:ext cx="12204700" cy="6861175"/>
          </a:xfrm>
          <a:prstGeom prst="rect">
            <a:avLst/>
          </a:prstGeom>
          <a:noFill/>
          <a:ln w="9525">
            <a:noFill/>
          </a:ln>
        </p:spPr>
      </p:pic>
      <p:sp>
        <p:nvSpPr>
          <p:cNvPr id="2051" name="Rectangle 3"/>
          <p:cNvSpPr>
            <a:spLocks noGrp="1" noChangeArrowheads="1"/>
          </p:cNvSpPr>
          <p:nvPr>
            <p:ph type="ctrTitle"/>
          </p:nvPr>
        </p:nvSpPr>
        <p:spPr>
          <a:xfrm>
            <a:off x="2063751" y="1125538"/>
            <a:ext cx="9211733" cy="1082675"/>
          </a:xfrm>
        </p:spPr>
        <p:txBody>
          <a:bodyPr/>
          <a:lstStyle>
            <a:lvl1pPr algn="r">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2063751" y="2351088"/>
            <a:ext cx="9218083" cy="1752600"/>
          </a:xfrm>
        </p:spPr>
        <p:txBody>
          <a:bodyPr/>
          <a:lstStyle>
            <a:lvl1pPr marL="0" indent="0" algn="r">
              <a:buFontTx/>
              <a:buNone/>
              <a:defRPr>
                <a:solidFill>
                  <a:schemeClr val="bg1"/>
                </a:solidFill>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6"/>
          <p:cNvPicPr>
            <a:picLocks noChangeAspect="1"/>
          </p:cNvPicPr>
          <p:nvPr/>
        </p:nvPicPr>
        <p:blipFill>
          <a:blip r:embed="rId12"/>
          <a:stretch>
            <a:fillRect/>
          </a:stretch>
        </p:blipFill>
        <p:spPr>
          <a:xfrm>
            <a:off x="0" y="0"/>
            <a:ext cx="12198351" cy="6861175"/>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bg1"/>
          </a:solidFill>
          <a:latin typeface="+mj-lt"/>
          <a:ea typeface="+mj-ea"/>
          <a:cs typeface="+mj-cs"/>
        </a:defRPr>
      </a:lvl1pPr>
      <a:lvl2pPr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pl-PL" altLang="en-US" dirty="0"/>
              <a:t>Optymalizacja - przykłady zastosowania</a:t>
            </a:r>
            <a:endParaRPr lang="pl-PL" altLang="en-US" dirty="0"/>
          </a:p>
        </p:txBody>
      </p:sp>
      <p:sp>
        <p:nvSpPr>
          <p:cNvPr id="3" name="Subtitle 2"/>
          <p:cNvSpPr>
            <a:spLocks noGrp="1"/>
          </p:cNvSpPr>
          <p:nvPr>
            <p:ph type="subTitle" idx="1"/>
          </p:nvPr>
        </p:nvSpPr>
        <p:spPr/>
        <p:txBody>
          <a:bodyPr/>
          <a:lstStyle/>
          <a:p>
            <a:endParaRPr lang="pl-PL" altLang="en-US"/>
          </a:p>
          <a:p>
            <a:r>
              <a:rPr lang="pl-PL" altLang="en-US"/>
              <a:t>Bartosz Panek</a:t>
            </a:r>
            <a:endParaRPr lang="pl-PL" altLang="en-US"/>
          </a:p>
          <a:p>
            <a:r>
              <a:rPr lang="pl-PL" altLang="en-US"/>
              <a:t>Robert Czekański</a:t>
            </a:r>
            <a:endParaRPr lang="pl-PL"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pl-PL" altLang="en-US">
                <a:ln w="22225">
                  <a:solidFill>
                    <a:schemeClr val="accent2"/>
                  </a:solidFill>
                  <a:prstDash val="solid"/>
                </a:ln>
                <a:solidFill>
                  <a:schemeClr val="accent2">
                    <a:lumMod val="40000"/>
                    <a:lumOff val="60000"/>
                  </a:schemeClr>
                </a:solidFill>
                <a:effectLst/>
                <a:sym typeface="+mn-ea"/>
              </a:rPr>
              <a:t>Problem Plecakowy- programowanie zachłanne</a:t>
            </a:r>
            <a:endParaRPr lang="pl-PL" altLang="en-US">
              <a:ln w="22225">
                <a:solidFill>
                  <a:schemeClr val="accent2"/>
                </a:solidFill>
                <a:prstDash val="solid"/>
              </a:ln>
              <a:solidFill>
                <a:schemeClr val="accent2">
                  <a:lumMod val="40000"/>
                  <a:lumOff val="60000"/>
                </a:schemeClr>
              </a:solidFill>
              <a:effectLst/>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pl-PL" altLang="en-US"/>
              <a:t>Problem Plecakowy- programowanie zachłanne</a:t>
            </a:r>
            <a:endParaRPr lang="pl-PL" altLang="en-US"/>
          </a:p>
        </p:txBody>
      </p:sp>
      <p:sp>
        <p:nvSpPr>
          <p:cNvPr id="3" name="Content Placeholder 2"/>
          <p:cNvSpPr>
            <a:spLocks noGrp="1"/>
          </p:cNvSpPr>
          <p:nvPr>
            <p:ph idx="1"/>
          </p:nvPr>
        </p:nvSpPr>
        <p:spPr/>
        <p:txBody>
          <a:bodyPr>
            <a:normAutofit lnSpcReduction="10000"/>
          </a:bodyPr>
          <a:p>
            <a:r>
              <a:rPr lang="pl-PL" altLang="en-US">
                <a:solidFill>
                  <a:schemeClr val="accent4"/>
                </a:solidFill>
              </a:rPr>
              <a:t>Jest to najbardziej intuicyjny algorytm.</a:t>
            </a:r>
            <a:endParaRPr lang="pl-PL" altLang="en-US">
              <a:solidFill>
                <a:schemeClr val="accent4"/>
              </a:solidFill>
            </a:endParaRPr>
          </a:p>
          <a:p>
            <a:endParaRPr lang="pl-PL" altLang="en-US">
              <a:solidFill>
                <a:schemeClr val="accent4"/>
              </a:solidFill>
            </a:endParaRPr>
          </a:p>
          <a:p>
            <a:pPr algn="ctr"/>
            <a:r>
              <a:rPr lang="pl-PL" altLang="en-US">
                <a:solidFill>
                  <a:schemeClr val="accent4"/>
                </a:solidFill>
              </a:rPr>
              <a:t>Zawsze wybieramy ten przedmiot który ma największy współczynnik proporcji między wartością a wagą, czyli nadajemy każdemu przedmiotowi liczbę z następującego wzoru:</a:t>
            </a:r>
            <a:br>
              <a:rPr lang="pl-PL" altLang="en-US">
                <a:solidFill>
                  <a:schemeClr val="accent4"/>
                </a:solidFill>
              </a:rPr>
            </a:br>
            <a:br>
              <a:rPr lang="pl-PL" altLang="en-US">
                <a:solidFill>
                  <a:schemeClr val="accent4"/>
                </a:solidFill>
              </a:rPr>
            </a:br>
            <a:r>
              <a:rPr lang="pl-PL" altLang="en-US">
                <a:ln w="22225">
                  <a:solidFill>
                    <a:schemeClr val="accent2"/>
                  </a:solidFill>
                  <a:prstDash val="solid"/>
                </a:ln>
                <a:solidFill>
                  <a:schemeClr val="accent2">
                    <a:lumMod val="40000"/>
                    <a:lumOff val="60000"/>
                  </a:schemeClr>
                </a:solidFill>
                <a:effectLst/>
              </a:rPr>
              <a:t>współczynnik = wartość / waga</a:t>
            </a:r>
            <a:endParaRPr lang="pl-PL" altLang="en-US">
              <a:ln w="22225">
                <a:solidFill>
                  <a:schemeClr val="accent2"/>
                </a:solidFill>
                <a:prstDash val="solid"/>
              </a:ln>
              <a:solidFill>
                <a:schemeClr val="accent2">
                  <a:lumMod val="40000"/>
                  <a:lumOff val="60000"/>
                </a:schemeClr>
              </a:solidFill>
              <a:effectLst/>
            </a:endParaRPr>
          </a:p>
          <a:p>
            <a:endParaRPr lang="pl-PL" altLang="en-US">
              <a:ln w="22225">
                <a:solidFill>
                  <a:schemeClr val="accent2"/>
                </a:solidFill>
                <a:prstDash val="solid"/>
              </a:ln>
              <a:solidFill>
                <a:schemeClr val="accent2">
                  <a:lumMod val="40000"/>
                  <a:lumOff val="60000"/>
                </a:schemeClr>
              </a:solidFill>
              <a:effectLst/>
            </a:endParaRPr>
          </a:p>
          <a:p>
            <a:r>
              <a:rPr lang="pl-PL" altLang="en-US">
                <a:solidFill>
                  <a:schemeClr val="accent4"/>
                </a:solidFill>
              </a:rPr>
              <a:t>Ze wzoru wynika, że im większa wartość przedmiotu i mniejsza waga tym jest on atrakcyjniejszy dla złodzieja.</a:t>
            </a:r>
            <a:endParaRPr lang="pl-PL" altLang="en-US">
              <a:solidFill>
                <a:schemeClr val="accent4"/>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pl-PL" altLang="en-US">
                <a:sym typeface="+mn-ea"/>
              </a:rPr>
              <a:t>Problem Plecakowy- programowanie zachłanne</a:t>
            </a:r>
            <a:endParaRPr lang="en-US"/>
          </a:p>
        </p:txBody>
      </p:sp>
      <p:sp>
        <p:nvSpPr>
          <p:cNvPr id="3" name="Content Placeholder 2"/>
          <p:cNvSpPr>
            <a:spLocks noGrp="1"/>
          </p:cNvSpPr>
          <p:nvPr>
            <p:ph idx="1"/>
          </p:nvPr>
        </p:nvSpPr>
        <p:spPr/>
        <p:txBody>
          <a:bodyPr/>
          <a:p>
            <a:r>
              <a:rPr lang="pl-PL" altLang="en-US"/>
              <a:t>Każdemu przedmiotowi przypisujemy współczynnik</a:t>
            </a:r>
            <a:br>
              <a:rPr lang="pl-PL" altLang="en-US"/>
            </a:br>
            <a:br>
              <a:rPr lang="pl-PL" altLang="en-US"/>
            </a:br>
            <a:r>
              <a:rPr lang="pl-PL" altLang="en-US"/>
              <a:t>Następnie sortujemy obliczone współczynniki od największej do najmniejszej. Po posortowaniu wybieramy najcenniejszy przedmiot tyle razy ile zmieści się do plecaka. Po tym zabiegu wybieramy coraz mniej wartościowe przedmioty pod warunkiem, że mieszczą się w plecaku.</a:t>
            </a:r>
            <a:endParaRPr lang="pl-PL"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pPr algn="l"/>
            <a:r>
              <a:rPr lang="pl-PL" altLang="en-US">
                <a:ln w="22225">
                  <a:solidFill>
                    <a:schemeClr val="accent2"/>
                  </a:solidFill>
                  <a:prstDash val="solid"/>
                </a:ln>
                <a:solidFill>
                  <a:schemeClr val="accent2">
                    <a:lumMod val="40000"/>
                    <a:lumOff val="60000"/>
                  </a:schemeClr>
                </a:solidFill>
                <a:effectLst/>
              </a:rPr>
              <a:t>Przykład</a:t>
            </a:r>
            <a:endParaRPr lang="pl-PL" altLang="en-US">
              <a:ln w="22225">
                <a:solidFill>
                  <a:schemeClr val="accent2"/>
                </a:solidFill>
                <a:prstDash val="solid"/>
              </a:ln>
              <a:solidFill>
                <a:schemeClr val="accent2">
                  <a:lumMod val="40000"/>
                  <a:lumOff val="60000"/>
                </a:schemeClr>
              </a:solidFill>
              <a:effectLst/>
            </a:endParaRPr>
          </a:p>
        </p:txBody>
      </p:sp>
      <p:sp>
        <p:nvSpPr>
          <p:cNvPr id="5" name="Text Placeholder 4"/>
          <p:cNvSpPr>
            <a:spLocks noGrp="1"/>
          </p:cNvSpPr>
          <p:nvPr>
            <p:ph type="body" idx="1"/>
          </p:nvPr>
        </p:nvSpPr>
        <p:spPr/>
        <p:txBody>
          <a:bodyPr/>
          <a:p>
            <a:r>
              <a:rPr lang="pl-PL" altLang="en-US"/>
              <a:t>Dla pojemności plekaka W= 20 kg</a:t>
            </a:r>
            <a:endParaRPr lang="pl-PL"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pPr algn="ctr"/>
            <a:r>
              <a:rPr lang="pl-PL"/>
              <a:t>Przykład</a:t>
            </a:r>
            <a:endParaRPr lang="pl-PL"/>
          </a:p>
        </p:txBody>
      </p:sp>
      <p:graphicFrame>
        <p:nvGraphicFramePr>
          <p:cNvPr id="4" name="Content Placeholder 3"/>
          <p:cNvGraphicFramePr/>
          <p:nvPr>
            <p:ph idx="1"/>
          </p:nvPr>
        </p:nvGraphicFramePr>
        <p:xfrm>
          <a:off x="838200" y="1974850"/>
          <a:ext cx="10515600" cy="1225550"/>
        </p:xfrm>
        <a:graphic>
          <a:graphicData uri="http://schemas.openxmlformats.org/drawingml/2006/table">
            <a:tbl>
              <a:tblPr firstRow="1" bandRow="1">
                <a:tableStyleId>{5C22544A-7EE6-4342-B048-85BDC9FD1C3A}</a:tableStyleId>
              </a:tblPr>
              <a:tblGrid>
                <a:gridCol w="2103120"/>
                <a:gridCol w="2103120"/>
                <a:gridCol w="2103120"/>
                <a:gridCol w="2103120"/>
                <a:gridCol w="2103120"/>
              </a:tblGrid>
              <a:tr h="397510">
                <a:tc>
                  <a:txBody>
                    <a:bodyPr/>
                    <a:p>
                      <a:pPr algn="ctr">
                        <a:buNone/>
                      </a:pPr>
                      <a:r>
                        <a:rPr lang="pl-PL" altLang="en-US"/>
                        <a:t>Waga [kg]</a:t>
                      </a:r>
                      <a:endParaRPr lang="pl-PL" altLang="en-US"/>
                    </a:p>
                  </a:txBody>
                  <a:tcPr anchor="ctr" anchorCtr="0">
                    <a:solidFill>
                      <a:schemeClr val="accent1">
                        <a:lumMod val="60000"/>
                        <a:lumOff val="40000"/>
                      </a:schemeClr>
                    </a:solidFill>
                  </a:tcPr>
                </a:tc>
                <a:tc>
                  <a:txBody>
                    <a:bodyPr/>
                    <a:p>
                      <a:pPr algn="ctr">
                        <a:buNone/>
                      </a:pPr>
                      <a:r>
                        <a:rPr lang="pl-PL" altLang="en-US"/>
                        <a:t>3</a:t>
                      </a:r>
                      <a:endParaRPr lang="pl-PL" altLang="en-US"/>
                    </a:p>
                  </a:txBody>
                  <a:tcPr anchor="ctr" anchorCtr="0">
                    <a:solidFill>
                      <a:schemeClr val="accent2"/>
                    </a:solidFill>
                  </a:tcPr>
                </a:tc>
                <a:tc>
                  <a:txBody>
                    <a:bodyPr/>
                    <a:p>
                      <a:pPr algn="ctr">
                        <a:buNone/>
                      </a:pPr>
                      <a:r>
                        <a:rPr lang="pl-PL" altLang="en-US"/>
                        <a:t>7</a:t>
                      </a:r>
                      <a:endParaRPr lang="pl-PL" altLang="en-US"/>
                    </a:p>
                  </a:txBody>
                  <a:tcPr anchor="ctr" anchorCtr="0">
                    <a:solidFill>
                      <a:schemeClr val="accent2"/>
                    </a:solidFill>
                  </a:tcPr>
                </a:tc>
                <a:tc>
                  <a:txBody>
                    <a:bodyPr/>
                    <a:p>
                      <a:pPr algn="ctr">
                        <a:buNone/>
                      </a:pPr>
                      <a:r>
                        <a:rPr lang="pl-PL" altLang="en-US"/>
                        <a:t>4</a:t>
                      </a:r>
                      <a:endParaRPr lang="pl-PL" altLang="en-US"/>
                    </a:p>
                  </a:txBody>
                  <a:tcPr anchor="ctr" anchorCtr="0">
                    <a:solidFill>
                      <a:schemeClr val="accent2"/>
                    </a:solidFill>
                  </a:tcPr>
                </a:tc>
                <a:tc>
                  <a:txBody>
                    <a:bodyPr/>
                    <a:p>
                      <a:pPr algn="ctr">
                        <a:buNone/>
                      </a:pPr>
                      <a:r>
                        <a:rPr lang="pl-PL" altLang="en-US"/>
                        <a:t>2</a:t>
                      </a:r>
                      <a:endParaRPr lang="pl-PL" altLang="en-US"/>
                    </a:p>
                  </a:txBody>
                  <a:tcPr anchor="ctr" anchorCtr="0">
                    <a:solidFill>
                      <a:schemeClr val="accent2"/>
                    </a:solidFill>
                  </a:tcPr>
                </a:tc>
              </a:tr>
              <a:tr h="397510">
                <a:tc>
                  <a:txBody>
                    <a:bodyPr/>
                    <a:p>
                      <a:pPr algn="ctr">
                        <a:buNone/>
                      </a:pPr>
                      <a:r>
                        <a:rPr lang="pl-PL" altLang="en-US" b="1">
                          <a:solidFill>
                            <a:schemeClr val="bg1"/>
                          </a:solidFill>
                        </a:rPr>
                        <a:t>Wartość [zł]</a:t>
                      </a:r>
                      <a:endParaRPr lang="pl-PL" altLang="en-US" b="1">
                        <a:solidFill>
                          <a:schemeClr val="bg1"/>
                        </a:solidFill>
                      </a:endParaRPr>
                    </a:p>
                  </a:txBody>
                  <a:tcPr anchor="ctr" anchorCtr="0">
                    <a:solidFill>
                      <a:schemeClr val="accent1">
                        <a:lumMod val="60000"/>
                        <a:lumOff val="40000"/>
                      </a:schemeClr>
                    </a:solidFill>
                  </a:tcPr>
                </a:tc>
                <a:tc>
                  <a:txBody>
                    <a:bodyPr/>
                    <a:p>
                      <a:pPr algn="ctr">
                        <a:buNone/>
                      </a:pPr>
                      <a:r>
                        <a:rPr lang="pl-PL" altLang="en-US" b="1">
                          <a:solidFill>
                            <a:schemeClr val="bg1"/>
                          </a:solidFill>
                        </a:rPr>
                        <a:t>2</a:t>
                      </a:r>
                      <a:endParaRPr lang="pl-PL" altLang="en-US" b="1">
                        <a:solidFill>
                          <a:schemeClr val="bg1"/>
                        </a:solidFill>
                      </a:endParaRPr>
                    </a:p>
                  </a:txBody>
                  <a:tcPr anchor="ctr" anchorCtr="0">
                    <a:solidFill>
                      <a:schemeClr val="accent2"/>
                    </a:solidFill>
                  </a:tcPr>
                </a:tc>
                <a:tc>
                  <a:txBody>
                    <a:bodyPr/>
                    <a:p>
                      <a:pPr algn="ctr">
                        <a:buNone/>
                      </a:pPr>
                      <a:r>
                        <a:rPr lang="pl-PL" altLang="en-US" b="1">
                          <a:solidFill>
                            <a:schemeClr val="bg1"/>
                          </a:solidFill>
                        </a:rPr>
                        <a:t>7</a:t>
                      </a:r>
                      <a:endParaRPr lang="pl-PL" altLang="en-US" b="1">
                        <a:solidFill>
                          <a:schemeClr val="bg1"/>
                        </a:solidFill>
                      </a:endParaRPr>
                    </a:p>
                  </a:txBody>
                  <a:tcPr anchor="ctr" anchorCtr="0">
                    <a:solidFill>
                      <a:schemeClr val="accent2"/>
                    </a:solidFill>
                  </a:tcPr>
                </a:tc>
                <a:tc>
                  <a:txBody>
                    <a:bodyPr/>
                    <a:p>
                      <a:pPr algn="ctr">
                        <a:buNone/>
                      </a:pPr>
                      <a:r>
                        <a:rPr lang="pl-PL" altLang="en-US" b="1">
                          <a:solidFill>
                            <a:schemeClr val="bg1"/>
                          </a:solidFill>
                        </a:rPr>
                        <a:t>2</a:t>
                      </a:r>
                      <a:endParaRPr lang="pl-PL" altLang="en-US" b="1">
                        <a:solidFill>
                          <a:schemeClr val="bg1"/>
                        </a:solidFill>
                      </a:endParaRPr>
                    </a:p>
                  </a:txBody>
                  <a:tcPr anchor="ctr" anchorCtr="0">
                    <a:solidFill>
                      <a:schemeClr val="accent2"/>
                    </a:solidFill>
                  </a:tcPr>
                </a:tc>
                <a:tc>
                  <a:txBody>
                    <a:bodyPr/>
                    <a:p>
                      <a:pPr algn="ctr">
                        <a:buNone/>
                      </a:pPr>
                      <a:r>
                        <a:rPr lang="pl-PL" altLang="en-US" b="1">
                          <a:solidFill>
                            <a:schemeClr val="bg1"/>
                          </a:solidFill>
                        </a:rPr>
                        <a:t>1</a:t>
                      </a:r>
                      <a:endParaRPr lang="pl-PL" altLang="en-US" b="1">
                        <a:solidFill>
                          <a:schemeClr val="bg1"/>
                        </a:solidFill>
                      </a:endParaRPr>
                    </a:p>
                  </a:txBody>
                  <a:tcPr anchor="ctr" anchorCtr="0">
                    <a:solidFill>
                      <a:schemeClr val="accent2"/>
                    </a:solidFill>
                  </a:tcPr>
                </a:tc>
              </a:tr>
              <a:tr h="430530">
                <a:tc>
                  <a:txBody>
                    <a:bodyPr/>
                    <a:p>
                      <a:pPr algn="ctr">
                        <a:buNone/>
                      </a:pPr>
                      <a:r>
                        <a:rPr lang="pl-PL" altLang="en-US" b="1">
                          <a:solidFill>
                            <a:schemeClr val="bg1"/>
                          </a:solidFill>
                        </a:rPr>
                        <a:t>Współczynnik</a:t>
                      </a:r>
                      <a:endParaRPr lang="pl-PL" altLang="en-US" b="1">
                        <a:solidFill>
                          <a:schemeClr val="bg1"/>
                        </a:solidFill>
                      </a:endParaRPr>
                    </a:p>
                  </a:txBody>
                  <a:tcPr anchor="ctr" anchorCtr="0">
                    <a:solidFill>
                      <a:schemeClr val="accent1">
                        <a:lumMod val="60000"/>
                        <a:lumOff val="40000"/>
                      </a:schemeClr>
                    </a:solidFill>
                  </a:tcPr>
                </a:tc>
                <a:tc>
                  <a:txBody>
                    <a:bodyPr/>
                    <a:p>
                      <a:pPr algn="ctr">
                        <a:buNone/>
                      </a:pPr>
                      <a:r>
                        <a:rPr lang="pl-PL" altLang="en-US" b="1">
                          <a:solidFill>
                            <a:schemeClr val="bg1"/>
                          </a:solidFill>
                        </a:rPr>
                        <a:t>0.667</a:t>
                      </a:r>
                      <a:endParaRPr lang="pl-PL" altLang="en-US" b="1">
                        <a:solidFill>
                          <a:schemeClr val="bg1"/>
                        </a:solidFill>
                      </a:endParaRPr>
                    </a:p>
                  </a:txBody>
                  <a:tcPr anchor="ctr" anchorCtr="0">
                    <a:solidFill>
                      <a:schemeClr val="accent1"/>
                    </a:solidFill>
                  </a:tcPr>
                </a:tc>
                <a:tc>
                  <a:txBody>
                    <a:bodyPr/>
                    <a:p>
                      <a:pPr algn="ctr">
                        <a:buNone/>
                      </a:pPr>
                      <a:r>
                        <a:rPr lang="pl-PL" altLang="en-US" b="1">
                          <a:solidFill>
                            <a:schemeClr val="bg1"/>
                          </a:solidFill>
                        </a:rPr>
                        <a:t>1</a:t>
                      </a:r>
                      <a:endParaRPr lang="pl-PL" altLang="en-US" b="1">
                        <a:solidFill>
                          <a:schemeClr val="bg1"/>
                        </a:solidFill>
                      </a:endParaRPr>
                    </a:p>
                  </a:txBody>
                  <a:tcPr anchor="ctr" anchorCtr="0">
                    <a:solidFill>
                      <a:schemeClr val="accent1"/>
                    </a:solidFill>
                  </a:tcPr>
                </a:tc>
                <a:tc>
                  <a:txBody>
                    <a:bodyPr/>
                    <a:p>
                      <a:pPr algn="ctr">
                        <a:buNone/>
                      </a:pPr>
                      <a:r>
                        <a:rPr lang="pl-PL" altLang="en-US" b="1">
                          <a:solidFill>
                            <a:schemeClr val="bg1"/>
                          </a:solidFill>
                        </a:rPr>
                        <a:t>0.5</a:t>
                      </a:r>
                      <a:endParaRPr lang="pl-PL" altLang="en-US" b="1">
                        <a:solidFill>
                          <a:schemeClr val="bg1"/>
                        </a:solidFill>
                      </a:endParaRPr>
                    </a:p>
                  </a:txBody>
                  <a:tcPr anchor="ctr" anchorCtr="0">
                    <a:solidFill>
                      <a:schemeClr val="accent1"/>
                    </a:solidFill>
                  </a:tcPr>
                </a:tc>
                <a:tc>
                  <a:txBody>
                    <a:bodyPr/>
                    <a:p>
                      <a:pPr algn="ctr">
                        <a:buNone/>
                      </a:pPr>
                      <a:r>
                        <a:rPr lang="pl-PL" altLang="en-US" b="1">
                          <a:solidFill>
                            <a:schemeClr val="bg1"/>
                          </a:solidFill>
                        </a:rPr>
                        <a:t>0.5</a:t>
                      </a:r>
                      <a:endParaRPr lang="pl-PL" altLang="en-US" b="1">
                        <a:solidFill>
                          <a:schemeClr val="bg1"/>
                        </a:solidFill>
                      </a:endParaRPr>
                    </a:p>
                  </a:txBody>
                  <a:tcPr anchor="ctr" anchorCtr="0">
                    <a:solidFill>
                      <a:schemeClr val="accent1"/>
                    </a:solidFill>
                  </a:tcPr>
                </a:tc>
              </a:tr>
            </a:tbl>
          </a:graphicData>
        </a:graphic>
      </p:graphicFrame>
      <p:graphicFrame>
        <p:nvGraphicFramePr>
          <p:cNvPr id="5" name="Table 4"/>
          <p:cNvGraphicFramePr/>
          <p:nvPr/>
        </p:nvGraphicFramePr>
        <p:xfrm>
          <a:off x="838200" y="4043045"/>
          <a:ext cx="10515600" cy="1925320"/>
        </p:xfrm>
        <a:graphic>
          <a:graphicData uri="http://schemas.openxmlformats.org/drawingml/2006/table">
            <a:tbl>
              <a:tblPr firstRow="1" bandRow="1">
                <a:tableStyleId>{5C22544A-7EE6-4342-B048-85BDC9FD1C3A}</a:tableStyleId>
              </a:tblPr>
              <a:tblGrid>
                <a:gridCol w="2103120"/>
                <a:gridCol w="2103120"/>
                <a:gridCol w="2103120"/>
                <a:gridCol w="2103120"/>
                <a:gridCol w="2103120"/>
              </a:tblGrid>
              <a:tr h="709930">
                <a:tc>
                  <a:txBody>
                    <a:bodyPr/>
                    <a:p>
                      <a:pPr algn="ctr">
                        <a:buNone/>
                      </a:pPr>
                      <a:r>
                        <a:rPr lang="pl-PL" altLang="en-US"/>
                        <a:t>Waga [kg]</a:t>
                      </a:r>
                      <a:endParaRPr lang="pl-PL" altLang="en-US"/>
                    </a:p>
                  </a:txBody>
                  <a:tcPr anchor="ctr" anchorCtr="0">
                    <a:solidFill>
                      <a:schemeClr val="accent1">
                        <a:lumMod val="60000"/>
                        <a:lumOff val="40000"/>
                      </a:schemeClr>
                    </a:solidFill>
                  </a:tcPr>
                </a:tc>
                <a:tc>
                  <a:txBody>
                    <a:bodyPr/>
                    <a:p>
                      <a:pPr algn="ctr">
                        <a:buNone/>
                      </a:pPr>
                      <a:r>
                        <a:rPr lang="pl-PL" altLang="en-US"/>
                        <a:t>7</a:t>
                      </a:r>
                      <a:endParaRPr lang="pl-PL" altLang="en-US"/>
                    </a:p>
                  </a:txBody>
                  <a:tcPr anchor="ctr" anchorCtr="0">
                    <a:solidFill>
                      <a:schemeClr val="accent2"/>
                    </a:solidFill>
                  </a:tcPr>
                </a:tc>
                <a:tc>
                  <a:txBody>
                    <a:bodyPr/>
                    <a:p>
                      <a:pPr algn="ctr">
                        <a:buNone/>
                      </a:pPr>
                      <a:r>
                        <a:rPr lang="pl-PL" altLang="en-US"/>
                        <a:t>3</a:t>
                      </a:r>
                      <a:endParaRPr lang="pl-PL" altLang="en-US"/>
                    </a:p>
                  </a:txBody>
                  <a:tcPr anchor="ctr" anchorCtr="0">
                    <a:solidFill>
                      <a:schemeClr val="accent2"/>
                    </a:solidFill>
                  </a:tcPr>
                </a:tc>
                <a:tc>
                  <a:txBody>
                    <a:bodyPr/>
                    <a:p>
                      <a:pPr algn="ctr">
                        <a:buNone/>
                      </a:pPr>
                      <a:r>
                        <a:rPr lang="pl-PL" altLang="en-US"/>
                        <a:t>4</a:t>
                      </a:r>
                      <a:endParaRPr lang="pl-PL" altLang="en-US"/>
                    </a:p>
                  </a:txBody>
                  <a:tcPr anchor="ctr" anchorCtr="0">
                    <a:solidFill>
                      <a:schemeClr val="accent2"/>
                    </a:solidFill>
                  </a:tcPr>
                </a:tc>
                <a:tc>
                  <a:txBody>
                    <a:bodyPr/>
                    <a:p>
                      <a:pPr algn="ctr">
                        <a:buNone/>
                      </a:pPr>
                      <a:r>
                        <a:rPr lang="pl-PL" altLang="en-US"/>
                        <a:t>2</a:t>
                      </a:r>
                      <a:endParaRPr lang="pl-PL" altLang="en-US"/>
                    </a:p>
                  </a:txBody>
                  <a:tcPr anchor="ctr" anchorCtr="0">
                    <a:solidFill>
                      <a:schemeClr val="accent2"/>
                    </a:solidFill>
                  </a:tcPr>
                </a:tc>
              </a:tr>
              <a:tr h="584200">
                <a:tc>
                  <a:txBody>
                    <a:bodyPr/>
                    <a:p>
                      <a:pPr algn="ctr">
                        <a:buNone/>
                      </a:pPr>
                      <a:r>
                        <a:rPr lang="pl-PL" altLang="en-US" b="1">
                          <a:solidFill>
                            <a:schemeClr val="bg1"/>
                          </a:solidFill>
                        </a:rPr>
                        <a:t>Wartość [zł]</a:t>
                      </a:r>
                      <a:endParaRPr lang="pl-PL" altLang="en-US" b="1">
                        <a:solidFill>
                          <a:schemeClr val="bg1"/>
                        </a:solidFill>
                      </a:endParaRPr>
                    </a:p>
                  </a:txBody>
                  <a:tcPr anchor="ctr" anchorCtr="0">
                    <a:solidFill>
                      <a:schemeClr val="accent1">
                        <a:lumMod val="60000"/>
                        <a:lumOff val="40000"/>
                      </a:schemeClr>
                    </a:solidFill>
                  </a:tcPr>
                </a:tc>
                <a:tc>
                  <a:txBody>
                    <a:bodyPr/>
                    <a:p>
                      <a:pPr algn="ctr">
                        <a:buNone/>
                      </a:pPr>
                      <a:r>
                        <a:rPr lang="pl-PL" altLang="en-US" b="1">
                          <a:solidFill>
                            <a:schemeClr val="bg1"/>
                          </a:solidFill>
                        </a:rPr>
                        <a:t>7</a:t>
                      </a:r>
                      <a:endParaRPr lang="pl-PL" altLang="en-US" b="1">
                        <a:solidFill>
                          <a:schemeClr val="bg1"/>
                        </a:solidFill>
                      </a:endParaRPr>
                    </a:p>
                  </a:txBody>
                  <a:tcPr anchor="ctr" anchorCtr="0">
                    <a:solidFill>
                      <a:schemeClr val="accent2"/>
                    </a:solidFill>
                  </a:tcPr>
                </a:tc>
                <a:tc>
                  <a:txBody>
                    <a:bodyPr/>
                    <a:p>
                      <a:pPr algn="ctr">
                        <a:buNone/>
                      </a:pPr>
                      <a:r>
                        <a:rPr lang="pl-PL" altLang="en-US" b="1">
                          <a:solidFill>
                            <a:schemeClr val="bg1"/>
                          </a:solidFill>
                        </a:rPr>
                        <a:t>2</a:t>
                      </a:r>
                      <a:endParaRPr lang="pl-PL" altLang="en-US" b="1">
                        <a:solidFill>
                          <a:schemeClr val="bg1"/>
                        </a:solidFill>
                      </a:endParaRPr>
                    </a:p>
                  </a:txBody>
                  <a:tcPr anchor="ctr" anchorCtr="0">
                    <a:solidFill>
                      <a:schemeClr val="accent2"/>
                    </a:solidFill>
                  </a:tcPr>
                </a:tc>
                <a:tc>
                  <a:txBody>
                    <a:bodyPr/>
                    <a:p>
                      <a:pPr algn="ctr">
                        <a:buNone/>
                      </a:pPr>
                      <a:r>
                        <a:rPr lang="pl-PL" altLang="en-US" b="1">
                          <a:solidFill>
                            <a:schemeClr val="bg1"/>
                          </a:solidFill>
                        </a:rPr>
                        <a:t>2</a:t>
                      </a:r>
                      <a:endParaRPr lang="pl-PL" altLang="en-US" b="1">
                        <a:solidFill>
                          <a:schemeClr val="bg1"/>
                        </a:solidFill>
                      </a:endParaRPr>
                    </a:p>
                  </a:txBody>
                  <a:tcPr anchor="ctr" anchorCtr="0">
                    <a:solidFill>
                      <a:schemeClr val="accent2"/>
                    </a:solidFill>
                  </a:tcPr>
                </a:tc>
                <a:tc>
                  <a:txBody>
                    <a:bodyPr/>
                    <a:p>
                      <a:pPr algn="ctr">
                        <a:buNone/>
                      </a:pPr>
                      <a:r>
                        <a:rPr lang="pl-PL" altLang="en-US" b="1">
                          <a:solidFill>
                            <a:schemeClr val="bg1"/>
                          </a:solidFill>
                        </a:rPr>
                        <a:t>1</a:t>
                      </a:r>
                      <a:endParaRPr lang="pl-PL" altLang="en-US" b="1">
                        <a:solidFill>
                          <a:schemeClr val="bg1"/>
                        </a:solidFill>
                      </a:endParaRPr>
                    </a:p>
                  </a:txBody>
                  <a:tcPr anchor="ctr" anchorCtr="0">
                    <a:solidFill>
                      <a:schemeClr val="accent2"/>
                    </a:solidFill>
                  </a:tcPr>
                </a:tc>
              </a:tr>
              <a:tr h="631190">
                <a:tc>
                  <a:txBody>
                    <a:bodyPr/>
                    <a:p>
                      <a:pPr algn="ctr">
                        <a:buNone/>
                      </a:pPr>
                      <a:r>
                        <a:rPr lang="pl-PL" altLang="en-US" b="1">
                          <a:solidFill>
                            <a:schemeClr val="bg1"/>
                          </a:solidFill>
                        </a:rPr>
                        <a:t>Współczynnik</a:t>
                      </a:r>
                      <a:endParaRPr lang="pl-PL" altLang="en-US" b="1">
                        <a:solidFill>
                          <a:schemeClr val="bg1"/>
                        </a:solidFill>
                      </a:endParaRPr>
                    </a:p>
                  </a:txBody>
                  <a:tcPr anchor="ctr" anchorCtr="0">
                    <a:solidFill>
                      <a:schemeClr val="accent1">
                        <a:lumMod val="60000"/>
                        <a:lumOff val="40000"/>
                      </a:schemeClr>
                    </a:solidFill>
                  </a:tcPr>
                </a:tc>
                <a:tc>
                  <a:txBody>
                    <a:bodyPr/>
                    <a:p>
                      <a:pPr algn="ctr">
                        <a:buNone/>
                      </a:pPr>
                      <a:r>
                        <a:rPr lang="pl-PL" altLang="en-US" b="1">
                          <a:solidFill>
                            <a:schemeClr val="bg1"/>
                          </a:solidFill>
                        </a:rPr>
                        <a:t>1</a:t>
                      </a:r>
                      <a:endParaRPr lang="pl-PL" altLang="en-US" b="1">
                        <a:solidFill>
                          <a:schemeClr val="bg1"/>
                        </a:solidFill>
                      </a:endParaRPr>
                    </a:p>
                  </a:txBody>
                  <a:tcPr anchor="ctr" anchorCtr="0">
                    <a:solidFill>
                      <a:schemeClr val="accent1"/>
                    </a:solidFill>
                  </a:tcPr>
                </a:tc>
                <a:tc>
                  <a:txBody>
                    <a:bodyPr/>
                    <a:p>
                      <a:pPr algn="ctr">
                        <a:buNone/>
                      </a:pPr>
                      <a:r>
                        <a:rPr lang="pl-PL" altLang="en-US" b="1">
                          <a:solidFill>
                            <a:schemeClr val="bg1"/>
                          </a:solidFill>
                        </a:rPr>
                        <a:t>0.667</a:t>
                      </a:r>
                      <a:endParaRPr lang="pl-PL" altLang="en-US" b="1">
                        <a:solidFill>
                          <a:schemeClr val="bg1"/>
                        </a:solidFill>
                      </a:endParaRPr>
                    </a:p>
                  </a:txBody>
                  <a:tcPr anchor="ctr" anchorCtr="0">
                    <a:solidFill>
                      <a:schemeClr val="accent1"/>
                    </a:solidFill>
                  </a:tcPr>
                </a:tc>
                <a:tc>
                  <a:txBody>
                    <a:bodyPr/>
                    <a:p>
                      <a:pPr algn="ctr">
                        <a:buNone/>
                      </a:pPr>
                      <a:r>
                        <a:rPr lang="pl-PL" altLang="en-US" b="1">
                          <a:solidFill>
                            <a:schemeClr val="bg1"/>
                          </a:solidFill>
                        </a:rPr>
                        <a:t>0.5</a:t>
                      </a:r>
                      <a:endParaRPr lang="pl-PL" altLang="en-US" b="1">
                        <a:solidFill>
                          <a:schemeClr val="bg1"/>
                        </a:solidFill>
                      </a:endParaRPr>
                    </a:p>
                  </a:txBody>
                  <a:tcPr anchor="ctr" anchorCtr="0">
                    <a:solidFill>
                      <a:schemeClr val="accent1"/>
                    </a:solidFill>
                  </a:tcPr>
                </a:tc>
                <a:tc>
                  <a:txBody>
                    <a:bodyPr/>
                    <a:p>
                      <a:pPr algn="ctr">
                        <a:buNone/>
                      </a:pPr>
                      <a:r>
                        <a:rPr lang="pl-PL" altLang="en-US" b="1">
                          <a:solidFill>
                            <a:schemeClr val="bg1"/>
                          </a:solidFill>
                        </a:rPr>
                        <a:t>0.5</a:t>
                      </a:r>
                      <a:endParaRPr lang="pl-PL" altLang="en-US" b="1">
                        <a:solidFill>
                          <a:schemeClr val="bg1"/>
                        </a:solidFill>
                      </a:endParaRPr>
                    </a:p>
                  </a:txBody>
                  <a:tcPr anchor="ctr" anchorCtr="0">
                    <a:solidFill>
                      <a:schemeClr val="accent1"/>
                    </a:solidFill>
                  </a:tcPr>
                </a:tc>
              </a:tr>
            </a:tbl>
          </a:graphicData>
        </a:graphic>
      </p:graphicFrame>
      <p:sp>
        <p:nvSpPr>
          <p:cNvPr id="11" name="Text Box 10"/>
          <p:cNvSpPr txBox="1"/>
          <p:nvPr/>
        </p:nvSpPr>
        <p:spPr>
          <a:xfrm>
            <a:off x="3749040" y="1084580"/>
            <a:ext cx="4693920" cy="579120"/>
          </a:xfrm>
          <a:prstGeom prst="rect">
            <a:avLst/>
          </a:prstGeom>
          <a:noFill/>
        </p:spPr>
        <p:txBody>
          <a:bodyPr wrap="square" rtlCol="0">
            <a:spAutoFit/>
          </a:bodyPr>
          <a:p>
            <a:pPr algn="ctr"/>
            <a:r>
              <a:rPr lang="pl-PL" altLang="en-US" sz="3200">
                <a:ln w="22225">
                  <a:solidFill>
                    <a:schemeClr val="accent2"/>
                  </a:solidFill>
                  <a:prstDash val="solid"/>
                </a:ln>
                <a:solidFill>
                  <a:schemeClr val="accent2">
                    <a:lumMod val="40000"/>
                    <a:lumOff val="60000"/>
                  </a:schemeClr>
                </a:solidFill>
                <a:effectLst/>
              </a:rPr>
              <a:t>Sortowanie przedmiotów</a:t>
            </a:r>
            <a:endParaRPr lang="pl-PL" altLang="en-US" sz="3200">
              <a:ln w="22225">
                <a:solidFill>
                  <a:schemeClr val="accent2"/>
                </a:solidFill>
                <a:prstDash val="solid"/>
              </a:ln>
              <a:solidFill>
                <a:schemeClr val="accent2">
                  <a:lumMod val="40000"/>
                  <a:lumOff val="60000"/>
                </a:schemeClr>
              </a:solidFill>
              <a:effectLst/>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pl-PL" altLang="en-US"/>
              <a:t>Przykład</a:t>
            </a:r>
            <a:endParaRPr lang="pl-PL" altLang="en-US"/>
          </a:p>
        </p:txBody>
      </p:sp>
      <p:sp>
        <p:nvSpPr>
          <p:cNvPr id="3" name="Content Placeholder 2"/>
          <p:cNvSpPr>
            <a:spLocks noGrp="1"/>
          </p:cNvSpPr>
          <p:nvPr>
            <p:ph sz="half" idx="1"/>
          </p:nvPr>
        </p:nvSpPr>
        <p:spPr>
          <a:xfrm>
            <a:off x="1539240" y="3911600"/>
            <a:ext cx="9895205" cy="2432050"/>
          </a:xfrm>
        </p:spPr>
        <p:txBody>
          <a:bodyPr/>
          <a:p>
            <a:r>
              <a:rPr lang="pl-PL" altLang="en-US"/>
              <a:t>Idąc od lewej strony:</a:t>
            </a:r>
            <a:endParaRPr lang="pl-PL" altLang="en-US"/>
          </a:p>
          <a:p>
            <a:r>
              <a:rPr lang="pl-PL" altLang="en-US"/>
              <a:t>1) pakujemy 2 przedmioty o masie 7 ( w plecaku zostaje miejsce na 6 kg)</a:t>
            </a:r>
            <a:endParaRPr lang="pl-PL" altLang="en-US"/>
          </a:p>
          <a:p>
            <a:r>
              <a:rPr lang="pl-PL" altLang="en-US"/>
              <a:t>2) pakujemy 2 przedmioty o masie 3 ( plecak pełny)</a:t>
            </a:r>
            <a:endParaRPr lang="pl-PL" altLang="en-US"/>
          </a:p>
        </p:txBody>
      </p:sp>
      <p:graphicFrame>
        <p:nvGraphicFramePr>
          <p:cNvPr id="6" name="Content Placeholder 5"/>
          <p:cNvGraphicFramePr/>
          <p:nvPr>
            <p:ph sz="half" idx="2"/>
          </p:nvPr>
        </p:nvGraphicFramePr>
        <p:xfrm>
          <a:off x="1539240" y="1788160"/>
          <a:ext cx="8651875" cy="1925320"/>
        </p:xfrm>
        <a:graphic>
          <a:graphicData uri="http://schemas.openxmlformats.org/drawingml/2006/table">
            <a:tbl>
              <a:tblPr firstRow="1" bandRow="1">
                <a:tableStyleId>{5C22544A-7EE6-4342-B048-85BDC9FD1C3A}</a:tableStyleId>
              </a:tblPr>
              <a:tblGrid>
                <a:gridCol w="1729740"/>
                <a:gridCol w="1731010"/>
                <a:gridCol w="1730375"/>
                <a:gridCol w="1731010"/>
                <a:gridCol w="1729740"/>
              </a:tblGrid>
              <a:tr h="709930">
                <a:tc>
                  <a:txBody>
                    <a:bodyPr/>
                    <a:p>
                      <a:pPr algn="ctr">
                        <a:buNone/>
                      </a:pPr>
                      <a:r>
                        <a:rPr lang="pl-PL" altLang="en-US"/>
                        <a:t>Waga [kg]</a:t>
                      </a:r>
                      <a:endParaRPr lang="pl-PL" altLang="en-US"/>
                    </a:p>
                  </a:txBody>
                  <a:tcPr anchor="ctr" anchorCtr="0">
                    <a:solidFill>
                      <a:schemeClr val="accent1">
                        <a:lumMod val="60000"/>
                        <a:lumOff val="40000"/>
                      </a:schemeClr>
                    </a:solidFill>
                  </a:tcPr>
                </a:tc>
                <a:tc>
                  <a:txBody>
                    <a:bodyPr/>
                    <a:p>
                      <a:pPr algn="ctr">
                        <a:buNone/>
                      </a:pPr>
                      <a:r>
                        <a:rPr lang="pl-PL" altLang="en-US"/>
                        <a:t>7</a:t>
                      </a:r>
                      <a:endParaRPr lang="pl-PL" altLang="en-US"/>
                    </a:p>
                  </a:txBody>
                  <a:tcPr anchor="ctr" anchorCtr="0">
                    <a:solidFill>
                      <a:schemeClr val="accent2"/>
                    </a:solidFill>
                  </a:tcPr>
                </a:tc>
                <a:tc>
                  <a:txBody>
                    <a:bodyPr/>
                    <a:p>
                      <a:pPr algn="ctr">
                        <a:buNone/>
                      </a:pPr>
                      <a:r>
                        <a:rPr lang="pl-PL" altLang="en-US"/>
                        <a:t>3</a:t>
                      </a:r>
                      <a:endParaRPr lang="pl-PL" altLang="en-US"/>
                    </a:p>
                  </a:txBody>
                  <a:tcPr anchor="ctr" anchorCtr="0">
                    <a:solidFill>
                      <a:schemeClr val="accent2"/>
                    </a:solidFill>
                  </a:tcPr>
                </a:tc>
                <a:tc>
                  <a:txBody>
                    <a:bodyPr/>
                    <a:p>
                      <a:pPr algn="ctr">
                        <a:buNone/>
                      </a:pPr>
                      <a:r>
                        <a:rPr lang="pl-PL" altLang="en-US"/>
                        <a:t>4</a:t>
                      </a:r>
                      <a:endParaRPr lang="pl-PL" altLang="en-US"/>
                    </a:p>
                  </a:txBody>
                  <a:tcPr anchor="ctr" anchorCtr="0">
                    <a:solidFill>
                      <a:schemeClr val="accent2"/>
                    </a:solidFill>
                  </a:tcPr>
                </a:tc>
                <a:tc>
                  <a:txBody>
                    <a:bodyPr/>
                    <a:p>
                      <a:pPr algn="ctr">
                        <a:buNone/>
                      </a:pPr>
                      <a:r>
                        <a:rPr lang="pl-PL" altLang="en-US"/>
                        <a:t>2</a:t>
                      </a:r>
                      <a:endParaRPr lang="pl-PL" altLang="en-US"/>
                    </a:p>
                  </a:txBody>
                  <a:tcPr anchor="ctr" anchorCtr="0">
                    <a:solidFill>
                      <a:schemeClr val="accent2"/>
                    </a:solidFill>
                  </a:tcPr>
                </a:tc>
              </a:tr>
              <a:tr h="584200">
                <a:tc>
                  <a:txBody>
                    <a:bodyPr/>
                    <a:p>
                      <a:pPr algn="ctr">
                        <a:buNone/>
                      </a:pPr>
                      <a:r>
                        <a:rPr lang="pl-PL" altLang="en-US" b="1">
                          <a:solidFill>
                            <a:schemeClr val="bg1"/>
                          </a:solidFill>
                        </a:rPr>
                        <a:t>Wartość [zł]</a:t>
                      </a:r>
                      <a:endParaRPr lang="pl-PL" altLang="en-US" b="1">
                        <a:solidFill>
                          <a:schemeClr val="bg1"/>
                        </a:solidFill>
                      </a:endParaRPr>
                    </a:p>
                  </a:txBody>
                  <a:tcPr anchor="ctr" anchorCtr="0">
                    <a:solidFill>
                      <a:schemeClr val="accent1">
                        <a:lumMod val="60000"/>
                        <a:lumOff val="40000"/>
                      </a:schemeClr>
                    </a:solidFill>
                  </a:tcPr>
                </a:tc>
                <a:tc>
                  <a:txBody>
                    <a:bodyPr/>
                    <a:p>
                      <a:pPr algn="ctr">
                        <a:buNone/>
                      </a:pPr>
                      <a:r>
                        <a:rPr lang="pl-PL" altLang="en-US" b="1">
                          <a:solidFill>
                            <a:schemeClr val="bg1"/>
                          </a:solidFill>
                        </a:rPr>
                        <a:t>7</a:t>
                      </a:r>
                      <a:endParaRPr lang="pl-PL" altLang="en-US" b="1">
                        <a:solidFill>
                          <a:schemeClr val="bg1"/>
                        </a:solidFill>
                      </a:endParaRPr>
                    </a:p>
                  </a:txBody>
                  <a:tcPr anchor="ctr" anchorCtr="0">
                    <a:solidFill>
                      <a:schemeClr val="accent2"/>
                    </a:solidFill>
                  </a:tcPr>
                </a:tc>
                <a:tc>
                  <a:txBody>
                    <a:bodyPr/>
                    <a:p>
                      <a:pPr algn="ctr">
                        <a:buNone/>
                      </a:pPr>
                      <a:r>
                        <a:rPr lang="pl-PL" altLang="en-US" b="1">
                          <a:solidFill>
                            <a:schemeClr val="bg1"/>
                          </a:solidFill>
                        </a:rPr>
                        <a:t>2</a:t>
                      </a:r>
                      <a:endParaRPr lang="pl-PL" altLang="en-US" b="1">
                        <a:solidFill>
                          <a:schemeClr val="bg1"/>
                        </a:solidFill>
                      </a:endParaRPr>
                    </a:p>
                  </a:txBody>
                  <a:tcPr anchor="ctr" anchorCtr="0">
                    <a:solidFill>
                      <a:schemeClr val="accent2"/>
                    </a:solidFill>
                  </a:tcPr>
                </a:tc>
                <a:tc>
                  <a:txBody>
                    <a:bodyPr/>
                    <a:p>
                      <a:pPr algn="ctr">
                        <a:buNone/>
                      </a:pPr>
                      <a:r>
                        <a:rPr lang="pl-PL" altLang="en-US" b="1">
                          <a:solidFill>
                            <a:schemeClr val="bg1"/>
                          </a:solidFill>
                        </a:rPr>
                        <a:t>2</a:t>
                      </a:r>
                      <a:endParaRPr lang="pl-PL" altLang="en-US" b="1">
                        <a:solidFill>
                          <a:schemeClr val="bg1"/>
                        </a:solidFill>
                      </a:endParaRPr>
                    </a:p>
                  </a:txBody>
                  <a:tcPr anchor="ctr" anchorCtr="0">
                    <a:solidFill>
                      <a:schemeClr val="accent2"/>
                    </a:solidFill>
                  </a:tcPr>
                </a:tc>
                <a:tc>
                  <a:txBody>
                    <a:bodyPr/>
                    <a:p>
                      <a:pPr algn="ctr">
                        <a:buNone/>
                      </a:pPr>
                      <a:r>
                        <a:rPr lang="pl-PL" altLang="en-US" b="1">
                          <a:solidFill>
                            <a:schemeClr val="bg1"/>
                          </a:solidFill>
                        </a:rPr>
                        <a:t>1</a:t>
                      </a:r>
                      <a:endParaRPr lang="pl-PL" altLang="en-US" b="1">
                        <a:solidFill>
                          <a:schemeClr val="bg1"/>
                        </a:solidFill>
                      </a:endParaRPr>
                    </a:p>
                  </a:txBody>
                  <a:tcPr anchor="ctr" anchorCtr="0">
                    <a:solidFill>
                      <a:schemeClr val="accent2"/>
                    </a:solidFill>
                  </a:tcPr>
                </a:tc>
              </a:tr>
              <a:tr h="631190">
                <a:tc>
                  <a:txBody>
                    <a:bodyPr/>
                    <a:p>
                      <a:pPr algn="ctr">
                        <a:buNone/>
                      </a:pPr>
                      <a:r>
                        <a:rPr lang="pl-PL" altLang="en-US" b="1">
                          <a:solidFill>
                            <a:schemeClr val="bg1"/>
                          </a:solidFill>
                        </a:rPr>
                        <a:t>Współczynnik</a:t>
                      </a:r>
                      <a:endParaRPr lang="pl-PL" altLang="en-US" b="1">
                        <a:solidFill>
                          <a:schemeClr val="bg1"/>
                        </a:solidFill>
                      </a:endParaRPr>
                    </a:p>
                  </a:txBody>
                  <a:tcPr anchor="ctr" anchorCtr="0">
                    <a:solidFill>
                      <a:schemeClr val="accent1">
                        <a:lumMod val="60000"/>
                        <a:lumOff val="40000"/>
                      </a:schemeClr>
                    </a:solidFill>
                  </a:tcPr>
                </a:tc>
                <a:tc>
                  <a:txBody>
                    <a:bodyPr/>
                    <a:p>
                      <a:pPr algn="ctr">
                        <a:buNone/>
                      </a:pPr>
                      <a:r>
                        <a:rPr lang="pl-PL" altLang="en-US" b="1">
                          <a:solidFill>
                            <a:schemeClr val="bg1"/>
                          </a:solidFill>
                        </a:rPr>
                        <a:t>1</a:t>
                      </a:r>
                      <a:endParaRPr lang="pl-PL" altLang="en-US" b="1">
                        <a:solidFill>
                          <a:schemeClr val="bg1"/>
                        </a:solidFill>
                      </a:endParaRPr>
                    </a:p>
                  </a:txBody>
                  <a:tcPr anchor="ctr" anchorCtr="0">
                    <a:solidFill>
                      <a:schemeClr val="accent1"/>
                    </a:solidFill>
                  </a:tcPr>
                </a:tc>
                <a:tc>
                  <a:txBody>
                    <a:bodyPr/>
                    <a:p>
                      <a:pPr algn="ctr">
                        <a:buNone/>
                      </a:pPr>
                      <a:r>
                        <a:rPr lang="pl-PL" altLang="en-US" b="1">
                          <a:solidFill>
                            <a:schemeClr val="bg1"/>
                          </a:solidFill>
                        </a:rPr>
                        <a:t>0.667</a:t>
                      </a:r>
                      <a:endParaRPr lang="pl-PL" altLang="en-US" b="1">
                        <a:solidFill>
                          <a:schemeClr val="bg1"/>
                        </a:solidFill>
                      </a:endParaRPr>
                    </a:p>
                  </a:txBody>
                  <a:tcPr anchor="ctr" anchorCtr="0">
                    <a:solidFill>
                      <a:schemeClr val="accent1"/>
                    </a:solidFill>
                  </a:tcPr>
                </a:tc>
                <a:tc>
                  <a:txBody>
                    <a:bodyPr/>
                    <a:p>
                      <a:pPr algn="ctr">
                        <a:buNone/>
                      </a:pPr>
                      <a:r>
                        <a:rPr lang="pl-PL" altLang="en-US" b="1">
                          <a:solidFill>
                            <a:schemeClr val="bg1"/>
                          </a:solidFill>
                        </a:rPr>
                        <a:t>0.5</a:t>
                      </a:r>
                      <a:endParaRPr lang="pl-PL" altLang="en-US" b="1">
                        <a:solidFill>
                          <a:schemeClr val="bg1"/>
                        </a:solidFill>
                      </a:endParaRPr>
                    </a:p>
                  </a:txBody>
                  <a:tcPr anchor="ctr" anchorCtr="0">
                    <a:solidFill>
                      <a:schemeClr val="accent1"/>
                    </a:solidFill>
                  </a:tcPr>
                </a:tc>
                <a:tc>
                  <a:txBody>
                    <a:bodyPr/>
                    <a:p>
                      <a:pPr algn="ctr">
                        <a:buNone/>
                      </a:pPr>
                      <a:r>
                        <a:rPr lang="pl-PL" altLang="en-US" b="1">
                          <a:solidFill>
                            <a:schemeClr val="bg1"/>
                          </a:solidFill>
                        </a:rPr>
                        <a:t>0.5</a:t>
                      </a:r>
                      <a:endParaRPr lang="pl-PL" altLang="en-US" b="1">
                        <a:solidFill>
                          <a:schemeClr val="bg1"/>
                        </a:solidFill>
                      </a:endParaRPr>
                    </a:p>
                  </a:txBody>
                  <a:tcPr anchor="ctr" anchorCtr="0">
                    <a:solidFill>
                      <a:schemeClr val="accent1"/>
                    </a:solidFill>
                  </a:tcPr>
                </a:tc>
              </a:tr>
            </a:tbl>
          </a:graphicData>
        </a:graphic>
      </p:graphicFrame>
      <p:sp>
        <p:nvSpPr>
          <p:cNvPr id="7" name="Text Box 6"/>
          <p:cNvSpPr txBox="1"/>
          <p:nvPr/>
        </p:nvSpPr>
        <p:spPr>
          <a:xfrm>
            <a:off x="2819400" y="1040765"/>
            <a:ext cx="6005195" cy="579120"/>
          </a:xfrm>
          <a:prstGeom prst="rect">
            <a:avLst/>
          </a:prstGeom>
          <a:noFill/>
        </p:spPr>
        <p:txBody>
          <a:bodyPr wrap="square" rtlCol="0">
            <a:spAutoFit/>
            <a:scene3d>
              <a:camera prst="orthographicFront"/>
              <a:lightRig rig="threePt" dir="t"/>
            </a:scene3d>
          </a:bodyPr>
          <a:p>
            <a:pPr algn="ctr"/>
            <a:r>
              <a:rPr lang="pl-PL" altLang="en-US" sz="3200">
                <a:ln w="22225">
                  <a:solidFill>
                    <a:schemeClr val="accent2"/>
                  </a:solidFill>
                  <a:prstDash val="solid"/>
                </a:ln>
                <a:solidFill>
                  <a:schemeClr val="accent2">
                    <a:lumMod val="40000"/>
                    <a:lumOff val="60000"/>
                  </a:schemeClr>
                </a:solidFill>
                <a:effectLst/>
              </a:rPr>
              <a:t>Pakowanie przedmiotów</a:t>
            </a:r>
            <a:endParaRPr lang="pl-PL" altLang="en-US" sz="3200">
              <a:ln w="22225">
                <a:solidFill>
                  <a:schemeClr val="accent2"/>
                </a:solidFill>
                <a:prstDash val="solid"/>
              </a:ln>
              <a:solidFill>
                <a:schemeClr val="accent2">
                  <a:lumMod val="40000"/>
                  <a:lumOff val="60000"/>
                </a:schemeClr>
              </a:solidFill>
              <a:effectLst/>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pl-PL" altLang="en-US"/>
              <a:t>Podsumowanie</a:t>
            </a:r>
            <a:endParaRPr lang="pl-PL" altLang="en-US"/>
          </a:p>
        </p:txBody>
      </p:sp>
      <p:sp>
        <p:nvSpPr>
          <p:cNvPr id="3" name="Content Placeholder 2"/>
          <p:cNvSpPr>
            <a:spLocks noGrp="1"/>
          </p:cNvSpPr>
          <p:nvPr>
            <p:ph idx="1"/>
          </p:nvPr>
        </p:nvSpPr>
        <p:spPr/>
        <p:txBody>
          <a:bodyPr/>
          <a:p>
            <a:r>
              <a:rPr lang="pl-PL" altLang="en-US"/>
              <a:t>Zarobiliśmy 18 zł.</a:t>
            </a:r>
            <a:endParaRPr lang="pl-PL" altLang="en-US"/>
          </a:p>
          <a:p>
            <a:endParaRPr lang="pl-PL" altLang="en-US"/>
          </a:p>
          <a:p>
            <a:r>
              <a:rPr lang="pl-PL" altLang="en-US"/>
              <a:t>Algorytm ten nie daje nam pewności, że rozwiązanie jest optymalne( w większości przypadków jest).</a:t>
            </a:r>
            <a:endParaRPr lang="pl-PL" altLang="en-US"/>
          </a:p>
          <a:p>
            <a:endParaRPr lang="pl-PL" altLang="en-US"/>
          </a:p>
          <a:p>
            <a:r>
              <a:rPr lang="pl-PL" altLang="en-US"/>
              <a:t>W zamian daje nam bardzo dobrą złożoność obliczeniową O ( nlogn)</a:t>
            </a:r>
            <a:endParaRPr lang="pl-PL"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r>
              <a:rPr lang="pl-PL" altLang="en-US">
                <a:ln w="22225">
                  <a:solidFill>
                    <a:schemeClr val="accent2"/>
                  </a:solidFill>
                  <a:prstDash val="solid"/>
                </a:ln>
                <a:solidFill>
                  <a:schemeClr val="accent2">
                    <a:lumMod val="40000"/>
                    <a:lumOff val="60000"/>
                  </a:schemeClr>
                </a:solidFill>
                <a:effectLst/>
                <a:sym typeface="+mn-ea"/>
              </a:rPr>
              <a:t>Problem Plecakowy- programowanie dynamiczne</a:t>
            </a:r>
            <a:endParaRPr lang="pl-PL" altLang="en-US">
              <a:ln w="22225">
                <a:solidFill>
                  <a:schemeClr val="accent2"/>
                </a:solidFill>
                <a:prstDash val="solid"/>
              </a:ln>
              <a:solidFill>
                <a:schemeClr val="accent2">
                  <a:lumMod val="40000"/>
                  <a:lumOff val="60000"/>
                </a:schemeClr>
              </a:solidFill>
              <a:effectLst/>
              <a:sym typeface="+mn-ea"/>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pl-PL" altLang="en-US">
                <a:sym typeface="+mn-ea"/>
              </a:rPr>
              <a:t>Problem Plecakowy- programowanie dynamiczne</a:t>
            </a:r>
            <a:endParaRPr lang="en-US"/>
          </a:p>
        </p:txBody>
      </p:sp>
      <p:sp>
        <p:nvSpPr>
          <p:cNvPr id="3" name="Content Placeholder 2"/>
          <p:cNvSpPr>
            <a:spLocks noGrp="1"/>
          </p:cNvSpPr>
          <p:nvPr>
            <p:ph idx="1"/>
          </p:nvPr>
        </p:nvSpPr>
        <p:spPr/>
        <p:txBody>
          <a:bodyPr/>
          <a:p>
            <a:r>
              <a:rPr lang="pl-PL" altLang="en-US"/>
              <a:t>Rozwiązujemy go tworząc tablice 2 na 2,</a:t>
            </a:r>
            <a:br>
              <a:rPr lang="pl-PL" altLang="en-US"/>
            </a:br>
            <a:r>
              <a:rPr lang="pl-PL" altLang="en-US"/>
              <a:t>zawierająca maksymalne wartości przedmiotów.</a:t>
            </a:r>
            <a:endParaRPr lang="pl-PL" altLang="en-US"/>
          </a:p>
          <a:p>
            <a:endParaRPr lang="pl-PL" altLang="en-US"/>
          </a:p>
          <a:p>
            <a:r>
              <a:rPr lang="pl-PL" altLang="en-US"/>
              <a:t>W wierszach z wykorzystaniem przedmiotów,</a:t>
            </a:r>
            <a:br>
              <a:rPr lang="pl-PL" altLang="en-US"/>
            </a:br>
            <a:r>
              <a:rPr lang="pl-PL" altLang="en-US"/>
              <a:t>od 1 do nr-u wiersza.</a:t>
            </a:r>
            <a:endParaRPr lang="pl-PL" altLang="en-US"/>
          </a:p>
          <a:p>
            <a:endParaRPr lang="pl-PL" altLang="en-US"/>
          </a:p>
          <a:p>
            <a:r>
              <a:rPr lang="pl-PL" altLang="en-US"/>
              <a:t> W kolumnach maksymalna pojemność plecaka</a:t>
            </a:r>
            <a:endParaRPr lang="pl-PL"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r>
              <a:rPr lang="pl-PL" altLang="en-US"/>
              <a:t>Tworzenie tabeli</a:t>
            </a:r>
            <a:endParaRPr lang="pl-PL" altLang="en-US"/>
          </a:p>
        </p:txBody>
      </p:sp>
      <p:graphicFrame>
        <p:nvGraphicFramePr>
          <p:cNvPr id="7" name="Table 6"/>
          <p:cNvGraphicFramePr/>
          <p:nvPr/>
        </p:nvGraphicFramePr>
        <p:xfrm>
          <a:off x="838200" y="1287145"/>
          <a:ext cx="10515600" cy="1590675"/>
        </p:xfrm>
        <a:graphic>
          <a:graphicData uri="http://schemas.openxmlformats.org/drawingml/2006/table">
            <a:tbl>
              <a:tblPr firstRow="1" bandRow="1">
                <a:tableStyleId>{5C22544A-7EE6-4342-B048-85BDC9FD1C3A}</a:tableStyleId>
              </a:tblPr>
              <a:tblGrid>
                <a:gridCol w="2262505"/>
                <a:gridCol w="1943735"/>
                <a:gridCol w="2103120"/>
                <a:gridCol w="2103120"/>
                <a:gridCol w="2103120"/>
              </a:tblGrid>
              <a:tr h="530225">
                <a:tc>
                  <a:txBody>
                    <a:bodyPr/>
                    <a:p>
                      <a:pPr algn="ctr">
                        <a:buNone/>
                      </a:pPr>
                      <a:endParaRPr lang="pl-PL" altLang="en-US" sz="2800"/>
                    </a:p>
                  </a:txBody>
                  <a:tcPr anchor="ctr" anchorCtr="0">
                    <a:solidFill>
                      <a:schemeClr val="accent1">
                        <a:lumMod val="60000"/>
                        <a:lumOff val="40000"/>
                      </a:schemeClr>
                    </a:solidFill>
                  </a:tcPr>
                </a:tc>
                <a:tc>
                  <a:txBody>
                    <a:bodyPr/>
                    <a:p>
                      <a:pPr algn="ctr">
                        <a:buNone/>
                      </a:pPr>
                      <a:r>
                        <a:rPr lang="pl-PL" altLang="en-US" sz="1800">
                          <a:sym typeface="+mn-ea"/>
                        </a:rPr>
                        <a:t>Pr. 1</a:t>
                      </a:r>
                      <a:endParaRPr lang="pl-PL" altLang="en-US"/>
                    </a:p>
                  </a:txBody>
                  <a:tcPr anchor="ctr" anchorCtr="0">
                    <a:solidFill>
                      <a:schemeClr val="accent1"/>
                    </a:solidFill>
                  </a:tcPr>
                </a:tc>
                <a:tc>
                  <a:txBody>
                    <a:bodyPr/>
                    <a:p>
                      <a:pPr algn="ctr">
                        <a:buNone/>
                      </a:pPr>
                      <a:r>
                        <a:rPr lang="pl-PL" altLang="en-US" sz="1800">
                          <a:sym typeface="+mn-ea"/>
                        </a:rPr>
                        <a:t>Pr. 2</a:t>
                      </a:r>
                      <a:endParaRPr lang="pl-PL" altLang="en-US"/>
                    </a:p>
                  </a:txBody>
                  <a:tcPr anchor="ctr" anchorCtr="0">
                    <a:solidFill>
                      <a:schemeClr val="accent1"/>
                    </a:solidFill>
                  </a:tcPr>
                </a:tc>
                <a:tc>
                  <a:txBody>
                    <a:bodyPr/>
                    <a:p>
                      <a:pPr algn="ctr">
                        <a:buNone/>
                      </a:pPr>
                      <a:r>
                        <a:rPr lang="pl-PL" altLang="en-US" sz="1800">
                          <a:sym typeface="+mn-ea"/>
                        </a:rPr>
                        <a:t>Pr. 3</a:t>
                      </a:r>
                      <a:endParaRPr lang="pl-PL" altLang="en-US"/>
                    </a:p>
                  </a:txBody>
                  <a:tcPr anchor="ctr" anchorCtr="0">
                    <a:solidFill>
                      <a:schemeClr val="accent1"/>
                    </a:solidFill>
                  </a:tcPr>
                </a:tc>
                <a:tc>
                  <a:txBody>
                    <a:bodyPr/>
                    <a:p>
                      <a:pPr algn="ctr">
                        <a:buNone/>
                      </a:pPr>
                      <a:r>
                        <a:rPr lang="pl-PL" altLang="en-US" sz="1800">
                          <a:sym typeface="+mn-ea"/>
                        </a:rPr>
                        <a:t>Pr. 4</a:t>
                      </a:r>
                      <a:endParaRPr lang="pl-PL" altLang="en-US"/>
                    </a:p>
                  </a:txBody>
                  <a:tcPr anchor="ctr" anchorCtr="0">
                    <a:solidFill>
                      <a:schemeClr val="accent1"/>
                    </a:solidFill>
                  </a:tcPr>
                </a:tc>
              </a:tr>
              <a:tr h="530225">
                <a:tc>
                  <a:txBody>
                    <a:bodyPr/>
                    <a:p>
                      <a:pPr algn="ctr">
                        <a:buNone/>
                      </a:pPr>
                      <a:r>
                        <a:rPr lang="pl-PL" altLang="en-US" sz="2800" b="1">
                          <a:solidFill>
                            <a:schemeClr val="accent3"/>
                          </a:solidFill>
                        </a:rPr>
                        <a:t>Waga [kg]</a:t>
                      </a:r>
                      <a:endParaRPr lang="pl-PL" altLang="en-US" sz="2800" b="1">
                        <a:solidFill>
                          <a:schemeClr val="accent3"/>
                        </a:solidFill>
                      </a:endParaRPr>
                    </a:p>
                  </a:txBody>
                  <a:tcPr anchor="ctr" anchorCtr="0">
                    <a:solidFill>
                      <a:schemeClr val="accent1">
                        <a:lumMod val="60000"/>
                        <a:lumOff val="40000"/>
                      </a:schemeClr>
                    </a:solidFill>
                  </a:tcPr>
                </a:tc>
                <a:tc>
                  <a:txBody>
                    <a:bodyPr/>
                    <a:p>
                      <a:pPr algn="ctr">
                        <a:buNone/>
                      </a:pPr>
                      <a:r>
                        <a:rPr lang="pl-PL" altLang="en-US" b="1">
                          <a:solidFill>
                            <a:schemeClr val="accent3"/>
                          </a:solidFill>
                        </a:rPr>
                        <a:t>3</a:t>
                      </a:r>
                      <a:endParaRPr lang="pl-PL" altLang="en-US" b="1">
                        <a:solidFill>
                          <a:schemeClr val="accent3"/>
                        </a:solidFill>
                      </a:endParaRPr>
                    </a:p>
                  </a:txBody>
                  <a:tcPr anchor="ctr" anchorCtr="0">
                    <a:solidFill>
                      <a:schemeClr val="accent2"/>
                    </a:solidFill>
                  </a:tcPr>
                </a:tc>
                <a:tc>
                  <a:txBody>
                    <a:bodyPr/>
                    <a:p>
                      <a:pPr algn="ctr">
                        <a:buNone/>
                      </a:pPr>
                      <a:r>
                        <a:rPr lang="pl-PL" altLang="en-US" b="1">
                          <a:solidFill>
                            <a:schemeClr val="accent3"/>
                          </a:solidFill>
                        </a:rPr>
                        <a:t>7</a:t>
                      </a:r>
                      <a:endParaRPr lang="pl-PL" altLang="en-US" b="1">
                        <a:solidFill>
                          <a:schemeClr val="accent3"/>
                        </a:solidFill>
                      </a:endParaRPr>
                    </a:p>
                  </a:txBody>
                  <a:tcPr anchor="ctr" anchorCtr="0">
                    <a:solidFill>
                      <a:schemeClr val="accent2"/>
                    </a:solidFill>
                  </a:tcPr>
                </a:tc>
                <a:tc>
                  <a:txBody>
                    <a:bodyPr/>
                    <a:p>
                      <a:pPr algn="ctr">
                        <a:buNone/>
                      </a:pPr>
                      <a:r>
                        <a:rPr lang="pl-PL" altLang="en-US" b="1">
                          <a:solidFill>
                            <a:schemeClr val="accent3"/>
                          </a:solidFill>
                        </a:rPr>
                        <a:t>4</a:t>
                      </a:r>
                      <a:endParaRPr lang="pl-PL" altLang="en-US" b="1">
                        <a:solidFill>
                          <a:schemeClr val="accent3"/>
                        </a:solidFill>
                      </a:endParaRPr>
                    </a:p>
                  </a:txBody>
                  <a:tcPr anchor="ctr" anchorCtr="0">
                    <a:solidFill>
                      <a:schemeClr val="accent2"/>
                    </a:solidFill>
                  </a:tcPr>
                </a:tc>
                <a:tc>
                  <a:txBody>
                    <a:bodyPr/>
                    <a:p>
                      <a:pPr algn="ctr">
                        <a:buNone/>
                      </a:pPr>
                      <a:r>
                        <a:rPr lang="pl-PL" altLang="en-US" b="1">
                          <a:solidFill>
                            <a:schemeClr val="accent3"/>
                          </a:solidFill>
                        </a:rPr>
                        <a:t>2</a:t>
                      </a:r>
                      <a:endParaRPr lang="pl-PL" altLang="en-US" b="1">
                        <a:solidFill>
                          <a:schemeClr val="accent3"/>
                        </a:solidFill>
                      </a:endParaRPr>
                    </a:p>
                  </a:txBody>
                  <a:tcPr anchor="ctr" anchorCtr="0">
                    <a:solidFill>
                      <a:schemeClr val="accent2"/>
                    </a:solidFill>
                  </a:tcPr>
                </a:tc>
              </a:tr>
              <a:tr h="530225">
                <a:tc>
                  <a:txBody>
                    <a:bodyPr/>
                    <a:p>
                      <a:pPr algn="ctr">
                        <a:buNone/>
                      </a:pPr>
                      <a:r>
                        <a:rPr lang="pl-PL" altLang="en-US" sz="2800" b="1">
                          <a:solidFill>
                            <a:schemeClr val="bg1"/>
                          </a:solidFill>
                        </a:rPr>
                        <a:t>Wartość [zł]</a:t>
                      </a:r>
                      <a:endParaRPr lang="pl-PL" altLang="en-US" sz="2800" b="1">
                        <a:solidFill>
                          <a:schemeClr val="bg1"/>
                        </a:solidFill>
                      </a:endParaRPr>
                    </a:p>
                  </a:txBody>
                  <a:tcPr anchor="ctr" anchorCtr="0">
                    <a:solidFill>
                      <a:schemeClr val="accent1">
                        <a:lumMod val="60000"/>
                        <a:lumOff val="40000"/>
                      </a:schemeClr>
                    </a:solidFill>
                  </a:tcPr>
                </a:tc>
                <a:tc>
                  <a:txBody>
                    <a:bodyPr/>
                    <a:p>
                      <a:pPr algn="ctr">
                        <a:buNone/>
                      </a:pPr>
                      <a:r>
                        <a:rPr lang="pl-PL" altLang="en-US" b="1">
                          <a:solidFill>
                            <a:schemeClr val="bg1"/>
                          </a:solidFill>
                        </a:rPr>
                        <a:t>2</a:t>
                      </a:r>
                      <a:endParaRPr lang="pl-PL" altLang="en-US" b="1">
                        <a:solidFill>
                          <a:schemeClr val="bg1"/>
                        </a:solidFill>
                      </a:endParaRPr>
                    </a:p>
                  </a:txBody>
                  <a:tcPr anchor="ctr" anchorCtr="0">
                    <a:solidFill>
                      <a:schemeClr val="accent2"/>
                    </a:solidFill>
                  </a:tcPr>
                </a:tc>
                <a:tc>
                  <a:txBody>
                    <a:bodyPr/>
                    <a:p>
                      <a:pPr algn="ctr">
                        <a:buNone/>
                      </a:pPr>
                      <a:r>
                        <a:rPr lang="pl-PL" altLang="en-US" b="1">
                          <a:solidFill>
                            <a:schemeClr val="bg1"/>
                          </a:solidFill>
                        </a:rPr>
                        <a:t>7</a:t>
                      </a:r>
                      <a:endParaRPr lang="pl-PL" altLang="en-US" b="1">
                        <a:solidFill>
                          <a:schemeClr val="bg1"/>
                        </a:solidFill>
                      </a:endParaRPr>
                    </a:p>
                  </a:txBody>
                  <a:tcPr anchor="ctr" anchorCtr="0">
                    <a:solidFill>
                      <a:schemeClr val="accent2"/>
                    </a:solidFill>
                  </a:tcPr>
                </a:tc>
                <a:tc>
                  <a:txBody>
                    <a:bodyPr/>
                    <a:p>
                      <a:pPr algn="ctr">
                        <a:buNone/>
                      </a:pPr>
                      <a:r>
                        <a:rPr lang="pl-PL" altLang="en-US" b="1">
                          <a:solidFill>
                            <a:schemeClr val="bg1"/>
                          </a:solidFill>
                        </a:rPr>
                        <a:t>2</a:t>
                      </a:r>
                      <a:endParaRPr lang="pl-PL" altLang="en-US" b="1">
                        <a:solidFill>
                          <a:schemeClr val="bg1"/>
                        </a:solidFill>
                      </a:endParaRPr>
                    </a:p>
                  </a:txBody>
                  <a:tcPr anchor="ctr" anchorCtr="0">
                    <a:solidFill>
                      <a:schemeClr val="accent2"/>
                    </a:solidFill>
                  </a:tcPr>
                </a:tc>
                <a:tc>
                  <a:txBody>
                    <a:bodyPr/>
                    <a:p>
                      <a:pPr algn="ctr">
                        <a:buNone/>
                      </a:pPr>
                      <a:r>
                        <a:rPr lang="pl-PL" altLang="en-US" b="1">
                          <a:solidFill>
                            <a:schemeClr val="bg1"/>
                          </a:solidFill>
                        </a:rPr>
                        <a:t>1</a:t>
                      </a:r>
                      <a:endParaRPr lang="pl-PL" altLang="en-US" b="1">
                        <a:solidFill>
                          <a:schemeClr val="bg1"/>
                        </a:solidFill>
                      </a:endParaRPr>
                    </a:p>
                  </a:txBody>
                  <a:tcPr anchor="ctr" anchorCtr="0">
                    <a:solidFill>
                      <a:schemeClr val="accent2"/>
                    </a:solidFill>
                  </a:tcPr>
                </a:tc>
              </a:tr>
            </a:tbl>
          </a:graphicData>
        </a:graphic>
      </p:graphicFrame>
      <p:graphicFrame>
        <p:nvGraphicFramePr>
          <p:cNvPr id="25" name="Content Placeholder 24"/>
          <p:cNvGraphicFramePr/>
          <p:nvPr>
            <p:ph idx="1"/>
          </p:nvPr>
        </p:nvGraphicFramePr>
        <p:xfrm>
          <a:off x="609600" y="3274695"/>
          <a:ext cx="10972800" cy="3254375"/>
        </p:xfrm>
        <a:graphic>
          <a:graphicData uri="http://schemas.openxmlformats.org/drawingml/2006/table">
            <a:tbl>
              <a:tblPr firstRow="1" bandRow="1">
                <a:tableStyleId>{5C22544A-7EE6-4342-B048-85BDC9FD1C3A}</a:tableStyleId>
              </a:tblPr>
              <a:tblGrid>
                <a:gridCol w="914400"/>
                <a:gridCol w="914400"/>
                <a:gridCol w="914400"/>
                <a:gridCol w="914400"/>
                <a:gridCol w="914400"/>
                <a:gridCol w="898525"/>
                <a:gridCol w="930275"/>
                <a:gridCol w="914400"/>
                <a:gridCol w="914400"/>
                <a:gridCol w="914400"/>
                <a:gridCol w="914400"/>
                <a:gridCol w="914400"/>
              </a:tblGrid>
              <a:tr h="406400">
                <a:tc>
                  <a:txBody>
                    <a:bodyPr/>
                    <a:p>
                      <a:pPr algn="ctr">
                        <a:buNone/>
                      </a:pPr>
                      <a:endParaRPr lang="en-US"/>
                    </a:p>
                  </a:txBody>
                  <a:tcPr anchor="ctr" anchorCtr="0"/>
                </a:tc>
                <a:tc>
                  <a:txBody>
                    <a:bodyPr/>
                    <a:p>
                      <a:pPr algn="ctr">
                        <a:buNone/>
                      </a:pPr>
                      <a:r>
                        <a:rPr lang="pl-PL" altLang="en-US"/>
                        <a:t>0</a:t>
                      </a:r>
                      <a:endParaRPr lang="pl-PL" altLang="en-US"/>
                    </a:p>
                  </a:txBody>
                  <a:tcPr anchor="ctr" anchorCtr="0"/>
                </a:tc>
                <a:tc>
                  <a:txBody>
                    <a:bodyPr/>
                    <a:p>
                      <a:pPr algn="ctr">
                        <a:buNone/>
                      </a:pPr>
                      <a:r>
                        <a:rPr lang="pl-PL" altLang="en-US"/>
                        <a:t>1</a:t>
                      </a:r>
                      <a:endParaRPr lang="pl-PL" altLang="en-US"/>
                    </a:p>
                  </a:txBody>
                  <a:tcPr anchor="ctr" anchorCtr="0"/>
                </a:tc>
                <a:tc>
                  <a:txBody>
                    <a:bodyPr/>
                    <a:p>
                      <a:pPr algn="ctr">
                        <a:buNone/>
                      </a:pPr>
                      <a:r>
                        <a:rPr lang="pl-PL" altLang="en-US"/>
                        <a:t>2</a:t>
                      </a:r>
                      <a:endParaRPr lang="pl-PL" altLang="en-US"/>
                    </a:p>
                  </a:txBody>
                  <a:tcPr anchor="ctr" anchorCtr="0"/>
                </a:tc>
                <a:tc>
                  <a:txBody>
                    <a:bodyPr/>
                    <a:p>
                      <a:pPr algn="ctr">
                        <a:buNone/>
                      </a:pPr>
                      <a:r>
                        <a:rPr lang="pl-PL" altLang="en-US"/>
                        <a:t>3</a:t>
                      </a:r>
                      <a:endParaRPr lang="pl-PL" altLang="en-US"/>
                    </a:p>
                  </a:txBody>
                  <a:tcPr anchor="ctr" anchorCtr="0"/>
                </a:tc>
                <a:tc>
                  <a:txBody>
                    <a:bodyPr/>
                    <a:p>
                      <a:pPr algn="ctr">
                        <a:buNone/>
                      </a:pPr>
                      <a:r>
                        <a:rPr lang="pl-PL" altLang="en-US"/>
                        <a:t>4</a:t>
                      </a:r>
                      <a:endParaRPr lang="pl-PL" altLang="en-US"/>
                    </a:p>
                  </a:txBody>
                  <a:tcPr anchor="ctr" anchorCtr="0"/>
                </a:tc>
                <a:tc>
                  <a:txBody>
                    <a:bodyPr/>
                    <a:p>
                      <a:pPr algn="ctr">
                        <a:buNone/>
                      </a:pPr>
                      <a:r>
                        <a:rPr lang="pl-PL" altLang="en-US"/>
                        <a:t>5</a:t>
                      </a:r>
                      <a:endParaRPr lang="pl-PL" altLang="en-US"/>
                    </a:p>
                  </a:txBody>
                  <a:tcPr anchor="ctr" anchorCtr="0"/>
                </a:tc>
                <a:tc>
                  <a:txBody>
                    <a:bodyPr/>
                    <a:p>
                      <a:pPr algn="ctr">
                        <a:buNone/>
                      </a:pPr>
                      <a:r>
                        <a:rPr lang="pl-PL" altLang="en-US"/>
                        <a:t>6</a:t>
                      </a:r>
                      <a:endParaRPr lang="pl-PL" altLang="en-US"/>
                    </a:p>
                  </a:txBody>
                  <a:tcPr anchor="ctr" anchorCtr="0"/>
                </a:tc>
                <a:tc>
                  <a:txBody>
                    <a:bodyPr/>
                    <a:p>
                      <a:pPr algn="ctr">
                        <a:buNone/>
                      </a:pPr>
                      <a:r>
                        <a:rPr lang="pl-PL" altLang="en-US"/>
                        <a:t>7</a:t>
                      </a:r>
                      <a:endParaRPr lang="pl-PL" altLang="en-US"/>
                    </a:p>
                  </a:txBody>
                  <a:tcPr anchor="ctr" anchorCtr="0"/>
                </a:tc>
                <a:tc>
                  <a:txBody>
                    <a:bodyPr/>
                    <a:p>
                      <a:pPr algn="ctr">
                        <a:buNone/>
                      </a:pPr>
                      <a:r>
                        <a:rPr lang="pl-PL" altLang="en-US"/>
                        <a:t>8</a:t>
                      </a:r>
                      <a:endParaRPr lang="pl-PL" altLang="en-US"/>
                    </a:p>
                  </a:txBody>
                  <a:tcPr anchor="ctr" anchorCtr="0"/>
                </a:tc>
                <a:tc>
                  <a:txBody>
                    <a:bodyPr/>
                    <a:p>
                      <a:pPr algn="ctr">
                        <a:buNone/>
                      </a:pPr>
                      <a:r>
                        <a:rPr lang="pl-PL" altLang="en-US"/>
                        <a:t>9</a:t>
                      </a:r>
                      <a:endParaRPr lang="pl-PL" altLang="en-US"/>
                    </a:p>
                  </a:txBody>
                  <a:tcPr anchor="ctr" anchorCtr="0"/>
                </a:tc>
                <a:tc>
                  <a:txBody>
                    <a:bodyPr/>
                    <a:p>
                      <a:pPr algn="ctr">
                        <a:buNone/>
                      </a:pPr>
                      <a:r>
                        <a:rPr lang="pl-PL" altLang="en-US"/>
                        <a:t>10</a:t>
                      </a:r>
                      <a:endParaRPr lang="pl-PL" altLang="en-US"/>
                    </a:p>
                  </a:txBody>
                  <a:tcPr anchor="ctr" anchorCtr="0"/>
                </a:tc>
              </a:tr>
              <a:tr h="712470">
                <a:tc>
                  <a:txBody>
                    <a:bodyPr/>
                    <a:p>
                      <a:pPr algn="ctr">
                        <a:buNone/>
                      </a:pPr>
                      <a:r>
                        <a:rPr lang="pl-PL" altLang="en-US" b="1">
                          <a:solidFill>
                            <a:schemeClr val="accent3"/>
                          </a:solidFill>
                        </a:rPr>
                        <a:t>Pr. 1</a:t>
                      </a:r>
                      <a:endParaRPr lang="pl-PL" altLang="en-US" b="1">
                        <a:solidFill>
                          <a:schemeClr val="accent3"/>
                        </a:solidFill>
                      </a:endParaRPr>
                    </a:p>
                  </a:txBody>
                  <a:tcPr anchor="ctr" anchorCtr="0">
                    <a:solidFill>
                      <a:schemeClr val="accent1">
                        <a:lumMod val="60000"/>
                        <a:lumOff val="40000"/>
                      </a:schemeClr>
                    </a:solidFill>
                  </a:tcPr>
                </a:tc>
                <a:tc>
                  <a:txBody>
                    <a:bodyPr/>
                    <a:p>
                      <a:pPr algn="ctr">
                        <a:buNone/>
                      </a:pPr>
                      <a:r>
                        <a:rPr lang="pl-PL" altLang="en-US" b="1">
                          <a:solidFill>
                            <a:schemeClr val="tx1"/>
                          </a:solidFill>
                        </a:rPr>
                        <a:t>0</a:t>
                      </a:r>
                      <a:endParaRPr lang="pl-PL" altLang="en-US" b="1">
                        <a:solidFill>
                          <a:schemeClr val="tx1"/>
                        </a:solidFill>
                      </a:endParaRPr>
                    </a:p>
                  </a:txBody>
                  <a:tcPr anchor="ctr" anchorCtr="0"/>
                </a:tc>
                <a:tc>
                  <a:txBody>
                    <a:bodyPr/>
                    <a:p>
                      <a:pPr algn="ctr">
                        <a:buNone/>
                      </a:pPr>
                      <a:r>
                        <a:rPr lang="pl-PL" altLang="en-US" b="1">
                          <a:solidFill>
                            <a:schemeClr val="tx1"/>
                          </a:solidFill>
                        </a:rPr>
                        <a:t>0</a:t>
                      </a:r>
                      <a:endParaRPr lang="pl-PL" altLang="en-US" b="1">
                        <a:solidFill>
                          <a:schemeClr val="tx1"/>
                        </a:solidFill>
                      </a:endParaRPr>
                    </a:p>
                  </a:txBody>
                  <a:tcPr anchor="ctr" anchorCtr="0"/>
                </a:tc>
                <a:tc>
                  <a:txBody>
                    <a:bodyPr/>
                    <a:p>
                      <a:pPr algn="ctr">
                        <a:buNone/>
                      </a:pPr>
                      <a:r>
                        <a:rPr lang="pl-PL" altLang="en-US" b="1">
                          <a:solidFill>
                            <a:schemeClr val="tx1"/>
                          </a:solidFill>
                        </a:rPr>
                        <a:t>0</a:t>
                      </a:r>
                      <a:endParaRPr lang="pl-PL" altLang="en-US" b="1">
                        <a:solidFill>
                          <a:schemeClr val="tx1"/>
                        </a:solidFill>
                      </a:endParaRPr>
                    </a:p>
                  </a:txBody>
                  <a:tcPr anchor="ctr" anchorCtr="0"/>
                </a:tc>
                <a:tc>
                  <a:txBody>
                    <a:bodyPr/>
                    <a:p>
                      <a:pPr algn="ctr">
                        <a:buNone/>
                      </a:pPr>
                      <a:r>
                        <a:rPr lang="pl-PL" altLang="en-US" b="1">
                          <a:solidFill>
                            <a:schemeClr val="tx1"/>
                          </a:solidFill>
                        </a:rPr>
                        <a:t>2</a:t>
                      </a:r>
                      <a:endParaRPr lang="pl-PL" altLang="en-US" b="1">
                        <a:solidFill>
                          <a:schemeClr val="tx1"/>
                        </a:solidFill>
                      </a:endParaRPr>
                    </a:p>
                  </a:txBody>
                  <a:tcPr anchor="ctr" anchorCtr="0"/>
                </a:tc>
                <a:tc>
                  <a:txBody>
                    <a:bodyPr/>
                    <a:p>
                      <a:pPr algn="ctr">
                        <a:buNone/>
                      </a:pPr>
                      <a:r>
                        <a:rPr lang="pl-PL" altLang="en-US" b="1">
                          <a:solidFill>
                            <a:schemeClr val="tx1"/>
                          </a:solidFill>
                        </a:rPr>
                        <a:t>2</a:t>
                      </a:r>
                      <a:endParaRPr lang="pl-PL" altLang="en-US" b="1">
                        <a:solidFill>
                          <a:schemeClr val="tx1"/>
                        </a:solidFill>
                      </a:endParaRPr>
                    </a:p>
                  </a:txBody>
                  <a:tcPr anchor="ctr" anchorCtr="0"/>
                </a:tc>
                <a:tc>
                  <a:txBody>
                    <a:bodyPr/>
                    <a:p>
                      <a:pPr algn="ctr">
                        <a:buNone/>
                      </a:pPr>
                      <a:r>
                        <a:rPr lang="pl-PL" altLang="en-US" b="1">
                          <a:solidFill>
                            <a:schemeClr val="tx1"/>
                          </a:solidFill>
                        </a:rPr>
                        <a:t>2</a:t>
                      </a:r>
                      <a:endParaRPr lang="pl-PL" altLang="en-US" b="1">
                        <a:solidFill>
                          <a:schemeClr val="tx1"/>
                        </a:solidFill>
                      </a:endParaRPr>
                    </a:p>
                  </a:txBody>
                  <a:tcPr anchor="ctr" anchorCtr="0"/>
                </a:tc>
                <a:tc>
                  <a:txBody>
                    <a:bodyPr/>
                    <a:p>
                      <a:pPr algn="ctr">
                        <a:buNone/>
                      </a:pPr>
                      <a:r>
                        <a:rPr lang="pl-PL" altLang="en-US" b="1">
                          <a:solidFill>
                            <a:schemeClr val="tx1"/>
                          </a:solidFill>
                        </a:rPr>
                        <a:t>4</a:t>
                      </a:r>
                      <a:endParaRPr lang="pl-PL" altLang="en-US" b="1">
                        <a:solidFill>
                          <a:schemeClr val="tx1"/>
                        </a:solidFill>
                      </a:endParaRPr>
                    </a:p>
                  </a:txBody>
                  <a:tcPr anchor="ctr" anchorCtr="0"/>
                </a:tc>
                <a:tc>
                  <a:txBody>
                    <a:bodyPr/>
                    <a:p>
                      <a:pPr algn="ctr">
                        <a:buNone/>
                      </a:pPr>
                      <a:r>
                        <a:rPr lang="pl-PL" altLang="en-US" b="1">
                          <a:solidFill>
                            <a:schemeClr val="tx1"/>
                          </a:solidFill>
                        </a:rPr>
                        <a:t>4</a:t>
                      </a:r>
                      <a:endParaRPr lang="pl-PL" altLang="en-US" b="1">
                        <a:solidFill>
                          <a:schemeClr val="tx1"/>
                        </a:solidFill>
                      </a:endParaRPr>
                    </a:p>
                  </a:txBody>
                  <a:tcPr anchor="ctr" anchorCtr="0"/>
                </a:tc>
                <a:tc>
                  <a:txBody>
                    <a:bodyPr/>
                    <a:p>
                      <a:pPr algn="ctr">
                        <a:buNone/>
                      </a:pPr>
                      <a:r>
                        <a:rPr lang="pl-PL" altLang="en-US" b="1">
                          <a:solidFill>
                            <a:schemeClr val="tx1"/>
                          </a:solidFill>
                        </a:rPr>
                        <a:t>4</a:t>
                      </a:r>
                      <a:endParaRPr lang="pl-PL" altLang="en-US" b="1">
                        <a:solidFill>
                          <a:schemeClr val="tx1"/>
                        </a:solidFill>
                      </a:endParaRPr>
                    </a:p>
                  </a:txBody>
                  <a:tcPr anchor="ctr" anchorCtr="0"/>
                </a:tc>
                <a:tc>
                  <a:txBody>
                    <a:bodyPr/>
                    <a:p>
                      <a:pPr algn="ctr">
                        <a:buNone/>
                      </a:pPr>
                      <a:r>
                        <a:rPr lang="pl-PL" altLang="en-US" b="1">
                          <a:solidFill>
                            <a:schemeClr val="tx1"/>
                          </a:solidFill>
                        </a:rPr>
                        <a:t>6</a:t>
                      </a:r>
                      <a:endParaRPr lang="pl-PL" altLang="en-US" b="1">
                        <a:solidFill>
                          <a:schemeClr val="tx1"/>
                        </a:solidFill>
                      </a:endParaRPr>
                    </a:p>
                  </a:txBody>
                  <a:tcPr anchor="ctr" anchorCtr="0"/>
                </a:tc>
                <a:tc>
                  <a:txBody>
                    <a:bodyPr/>
                    <a:p>
                      <a:pPr algn="ctr">
                        <a:buNone/>
                      </a:pPr>
                      <a:r>
                        <a:rPr lang="pl-PL" altLang="en-US" b="1">
                          <a:solidFill>
                            <a:schemeClr val="tx1"/>
                          </a:solidFill>
                        </a:rPr>
                        <a:t>6</a:t>
                      </a:r>
                      <a:endParaRPr lang="pl-PL" altLang="en-US" b="1">
                        <a:solidFill>
                          <a:schemeClr val="tx1"/>
                        </a:solidFill>
                      </a:endParaRPr>
                    </a:p>
                  </a:txBody>
                  <a:tcPr anchor="ctr" anchorCtr="0"/>
                </a:tc>
              </a:tr>
              <a:tr h="711200">
                <a:tc>
                  <a:txBody>
                    <a:bodyPr/>
                    <a:p>
                      <a:pPr algn="ctr">
                        <a:buNone/>
                      </a:pPr>
                      <a:r>
                        <a:rPr lang="pl-PL" altLang="en-US" b="1">
                          <a:solidFill>
                            <a:schemeClr val="accent3"/>
                          </a:solidFill>
                        </a:rPr>
                        <a:t>Pr. 2</a:t>
                      </a:r>
                      <a:endParaRPr lang="pl-PL" altLang="en-US" b="1">
                        <a:solidFill>
                          <a:schemeClr val="accent3"/>
                        </a:solidFill>
                      </a:endParaRPr>
                    </a:p>
                  </a:txBody>
                  <a:tcPr anchor="ctr" anchorCtr="0">
                    <a:solidFill>
                      <a:schemeClr val="accent1">
                        <a:lumMod val="60000"/>
                        <a:lumOff val="40000"/>
                      </a:schemeClr>
                    </a:solidFill>
                  </a:tcPr>
                </a:tc>
                <a:tc>
                  <a:txBody>
                    <a:bodyPr/>
                    <a:p>
                      <a:pPr algn="ctr">
                        <a:buNone/>
                      </a:pPr>
                      <a:r>
                        <a:rPr lang="pl-PL" altLang="en-US" b="1">
                          <a:solidFill>
                            <a:schemeClr val="tx1"/>
                          </a:solidFill>
                        </a:rPr>
                        <a:t>0</a:t>
                      </a:r>
                      <a:endParaRPr lang="pl-PL" altLang="en-US" b="1">
                        <a:solidFill>
                          <a:schemeClr val="tx1"/>
                        </a:solidFill>
                      </a:endParaRPr>
                    </a:p>
                  </a:txBody>
                  <a:tcPr anchor="ctr" anchorCtr="0"/>
                </a:tc>
                <a:tc>
                  <a:txBody>
                    <a:bodyPr/>
                    <a:p>
                      <a:pPr algn="ctr">
                        <a:buNone/>
                      </a:pPr>
                      <a:r>
                        <a:rPr lang="pl-PL" altLang="en-US" b="1">
                          <a:solidFill>
                            <a:schemeClr val="tx1"/>
                          </a:solidFill>
                        </a:rPr>
                        <a:t>0</a:t>
                      </a:r>
                      <a:endParaRPr lang="pl-PL" altLang="en-US" b="1">
                        <a:solidFill>
                          <a:schemeClr val="tx1"/>
                        </a:solidFill>
                      </a:endParaRPr>
                    </a:p>
                  </a:txBody>
                  <a:tcPr anchor="ctr" anchorCtr="0"/>
                </a:tc>
                <a:tc>
                  <a:txBody>
                    <a:bodyPr/>
                    <a:p>
                      <a:pPr algn="ctr">
                        <a:buNone/>
                      </a:pPr>
                      <a:r>
                        <a:rPr lang="pl-PL" altLang="en-US" b="1">
                          <a:solidFill>
                            <a:schemeClr val="tx1"/>
                          </a:solidFill>
                        </a:rPr>
                        <a:t>0</a:t>
                      </a:r>
                      <a:endParaRPr lang="pl-PL" altLang="en-US" b="1">
                        <a:solidFill>
                          <a:schemeClr val="tx1"/>
                        </a:solidFill>
                      </a:endParaRPr>
                    </a:p>
                  </a:txBody>
                  <a:tcPr anchor="ctr" anchorCtr="0"/>
                </a:tc>
                <a:tc>
                  <a:txBody>
                    <a:bodyPr/>
                    <a:p>
                      <a:pPr algn="ctr">
                        <a:buNone/>
                      </a:pPr>
                      <a:r>
                        <a:rPr lang="pl-PL" altLang="en-US" b="1">
                          <a:solidFill>
                            <a:schemeClr val="tx1"/>
                          </a:solidFill>
                        </a:rPr>
                        <a:t>2</a:t>
                      </a:r>
                      <a:endParaRPr lang="pl-PL" altLang="en-US" b="1">
                        <a:solidFill>
                          <a:schemeClr val="tx1"/>
                        </a:solidFill>
                      </a:endParaRPr>
                    </a:p>
                  </a:txBody>
                  <a:tcPr anchor="ctr" anchorCtr="0"/>
                </a:tc>
                <a:tc>
                  <a:txBody>
                    <a:bodyPr/>
                    <a:p>
                      <a:pPr algn="ctr">
                        <a:buNone/>
                      </a:pPr>
                      <a:r>
                        <a:rPr lang="pl-PL" altLang="en-US" b="1">
                          <a:solidFill>
                            <a:schemeClr val="tx1"/>
                          </a:solidFill>
                        </a:rPr>
                        <a:t>2</a:t>
                      </a:r>
                      <a:endParaRPr lang="pl-PL" altLang="en-US" b="1">
                        <a:solidFill>
                          <a:schemeClr val="tx1"/>
                        </a:solidFill>
                      </a:endParaRPr>
                    </a:p>
                  </a:txBody>
                  <a:tcPr anchor="ctr" anchorCtr="0"/>
                </a:tc>
                <a:tc>
                  <a:txBody>
                    <a:bodyPr/>
                    <a:p>
                      <a:pPr algn="ctr">
                        <a:buNone/>
                      </a:pPr>
                      <a:r>
                        <a:rPr lang="pl-PL" altLang="en-US" b="1">
                          <a:solidFill>
                            <a:schemeClr val="tx1"/>
                          </a:solidFill>
                        </a:rPr>
                        <a:t>2</a:t>
                      </a:r>
                      <a:endParaRPr lang="pl-PL" altLang="en-US" b="1">
                        <a:solidFill>
                          <a:schemeClr val="tx1"/>
                        </a:solidFill>
                      </a:endParaRPr>
                    </a:p>
                  </a:txBody>
                  <a:tcPr anchor="ctr" anchorCtr="0"/>
                </a:tc>
                <a:tc>
                  <a:txBody>
                    <a:bodyPr/>
                    <a:p>
                      <a:pPr algn="ctr">
                        <a:buNone/>
                      </a:pPr>
                      <a:r>
                        <a:rPr lang="pl-PL" altLang="en-US" b="1">
                          <a:solidFill>
                            <a:schemeClr val="tx1"/>
                          </a:solidFill>
                        </a:rPr>
                        <a:t>4</a:t>
                      </a:r>
                      <a:endParaRPr lang="pl-PL" altLang="en-US" b="1">
                        <a:solidFill>
                          <a:schemeClr val="tx1"/>
                        </a:solidFill>
                      </a:endParaRPr>
                    </a:p>
                  </a:txBody>
                  <a:tcPr anchor="ctr" anchorCtr="0"/>
                </a:tc>
                <a:tc>
                  <a:txBody>
                    <a:bodyPr/>
                    <a:p>
                      <a:pPr algn="ctr">
                        <a:buNone/>
                      </a:pPr>
                      <a:r>
                        <a:rPr lang="pl-PL" altLang="en-US" b="1">
                          <a:solidFill>
                            <a:schemeClr val="tx1"/>
                          </a:solidFill>
                        </a:rPr>
                        <a:t>7</a:t>
                      </a:r>
                      <a:endParaRPr lang="pl-PL" altLang="en-US" b="1">
                        <a:solidFill>
                          <a:schemeClr val="tx1"/>
                        </a:solidFill>
                      </a:endParaRPr>
                    </a:p>
                  </a:txBody>
                  <a:tcPr anchor="ctr" anchorCtr="0"/>
                </a:tc>
                <a:tc>
                  <a:txBody>
                    <a:bodyPr/>
                    <a:p>
                      <a:pPr algn="ctr">
                        <a:buNone/>
                      </a:pPr>
                      <a:r>
                        <a:rPr lang="pl-PL" altLang="en-US" b="1">
                          <a:solidFill>
                            <a:schemeClr val="tx1"/>
                          </a:solidFill>
                        </a:rPr>
                        <a:t>7</a:t>
                      </a:r>
                      <a:endParaRPr lang="pl-PL" altLang="en-US" b="1">
                        <a:solidFill>
                          <a:schemeClr val="tx1"/>
                        </a:solidFill>
                      </a:endParaRPr>
                    </a:p>
                  </a:txBody>
                  <a:tcPr anchor="ctr" anchorCtr="0"/>
                </a:tc>
                <a:tc>
                  <a:txBody>
                    <a:bodyPr/>
                    <a:p>
                      <a:pPr algn="ctr">
                        <a:buNone/>
                      </a:pPr>
                      <a:r>
                        <a:rPr lang="pl-PL" altLang="en-US" b="1">
                          <a:solidFill>
                            <a:schemeClr val="tx1"/>
                          </a:solidFill>
                        </a:rPr>
                        <a:t>7</a:t>
                      </a:r>
                      <a:endParaRPr lang="pl-PL" altLang="en-US" b="1">
                        <a:solidFill>
                          <a:schemeClr val="tx1"/>
                        </a:solidFill>
                      </a:endParaRPr>
                    </a:p>
                  </a:txBody>
                  <a:tcPr anchor="ctr" anchorCtr="0"/>
                </a:tc>
                <a:tc>
                  <a:txBody>
                    <a:bodyPr/>
                    <a:p>
                      <a:pPr algn="ctr">
                        <a:buNone/>
                      </a:pPr>
                      <a:r>
                        <a:rPr lang="pl-PL" altLang="en-US" b="1">
                          <a:solidFill>
                            <a:schemeClr val="tx1"/>
                          </a:solidFill>
                        </a:rPr>
                        <a:t>9</a:t>
                      </a:r>
                      <a:endParaRPr lang="pl-PL" altLang="en-US" b="1">
                        <a:solidFill>
                          <a:schemeClr val="tx1"/>
                        </a:solidFill>
                      </a:endParaRPr>
                    </a:p>
                  </a:txBody>
                  <a:tcPr anchor="ctr" anchorCtr="0"/>
                </a:tc>
              </a:tr>
              <a:tr h="712470">
                <a:tc>
                  <a:txBody>
                    <a:bodyPr/>
                    <a:p>
                      <a:pPr algn="ctr">
                        <a:buNone/>
                      </a:pPr>
                      <a:r>
                        <a:rPr lang="pl-PL" altLang="en-US" b="1">
                          <a:solidFill>
                            <a:schemeClr val="accent3"/>
                          </a:solidFill>
                        </a:rPr>
                        <a:t>Pr. 3</a:t>
                      </a:r>
                      <a:endParaRPr lang="pl-PL" altLang="en-US" b="1">
                        <a:solidFill>
                          <a:schemeClr val="accent3"/>
                        </a:solidFill>
                      </a:endParaRPr>
                    </a:p>
                  </a:txBody>
                  <a:tcPr anchor="ctr" anchorCtr="0">
                    <a:solidFill>
                      <a:schemeClr val="accent1">
                        <a:lumMod val="60000"/>
                        <a:lumOff val="40000"/>
                      </a:schemeClr>
                    </a:solidFill>
                  </a:tcPr>
                </a:tc>
                <a:tc>
                  <a:txBody>
                    <a:bodyPr/>
                    <a:p>
                      <a:pPr algn="ctr">
                        <a:buNone/>
                      </a:pPr>
                      <a:r>
                        <a:rPr lang="pl-PL" altLang="en-US" b="1">
                          <a:solidFill>
                            <a:schemeClr val="tx1"/>
                          </a:solidFill>
                        </a:rPr>
                        <a:t>0</a:t>
                      </a:r>
                      <a:endParaRPr lang="pl-PL" altLang="en-US" b="1">
                        <a:solidFill>
                          <a:schemeClr val="tx1"/>
                        </a:solidFill>
                      </a:endParaRPr>
                    </a:p>
                  </a:txBody>
                  <a:tcPr anchor="ctr" anchorCtr="0"/>
                </a:tc>
                <a:tc>
                  <a:txBody>
                    <a:bodyPr/>
                    <a:p>
                      <a:pPr algn="ctr">
                        <a:buNone/>
                      </a:pPr>
                      <a:r>
                        <a:rPr lang="pl-PL" altLang="en-US" b="1">
                          <a:solidFill>
                            <a:schemeClr val="tx1"/>
                          </a:solidFill>
                        </a:rPr>
                        <a:t>0</a:t>
                      </a:r>
                      <a:endParaRPr lang="pl-PL" altLang="en-US" b="1">
                        <a:solidFill>
                          <a:schemeClr val="tx1"/>
                        </a:solidFill>
                      </a:endParaRPr>
                    </a:p>
                  </a:txBody>
                  <a:tcPr anchor="ctr" anchorCtr="0"/>
                </a:tc>
                <a:tc>
                  <a:txBody>
                    <a:bodyPr/>
                    <a:p>
                      <a:pPr algn="ctr">
                        <a:buNone/>
                      </a:pPr>
                      <a:r>
                        <a:rPr lang="pl-PL" altLang="en-US" b="1">
                          <a:solidFill>
                            <a:schemeClr val="tx1"/>
                          </a:solidFill>
                        </a:rPr>
                        <a:t>0</a:t>
                      </a:r>
                      <a:endParaRPr lang="pl-PL" altLang="en-US" b="1">
                        <a:solidFill>
                          <a:schemeClr val="tx1"/>
                        </a:solidFill>
                      </a:endParaRPr>
                    </a:p>
                  </a:txBody>
                  <a:tcPr anchor="ctr" anchorCtr="0"/>
                </a:tc>
                <a:tc>
                  <a:txBody>
                    <a:bodyPr/>
                    <a:p>
                      <a:pPr algn="ctr">
                        <a:buNone/>
                      </a:pPr>
                      <a:r>
                        <a:rPr lang="pl-PL" altLang="en-US" b="1">
                          <a:solidFill>
                            <a:schemeClr val="tx1"/>
                          </a:solidFill>
                        </a:rPr>
                        <a:t>2</a:t>
                      </a:r>
                      <a:endParaRPr lang="pl-PL" altLang="en-US" b="1">
                        <a:solidFill>
                          <a:schemeClr val="tx1"/>
                        </a:solidFill>
                      </a:endParaRPr>
                    </a:p>
                  </a:txBody>
                  <a:tcPr anchor="ctr" anchorCtr="0"/>
                </a:tc>
                <a:tc>
                  <a:txBody>
                    <a:bodyPr/>
                    <a:p>
                      <a:pPr algn="ctr">
                        <a:buNone/>
                      </a:pPr>
                      <a:r>
                        <a:rPr lang="pl-PL" altLang="en-US" b="1">
                          <a:solidFill>
                            <a:schemeClr val="tx1"/>
                          </a:solidFill>
                        </a:rPr>
                        <a:t>2</a:t>
                      </a:r>
                      <a:endParaRPr lang="pl-PL" altLang="en-US" b="1">
                        <a:solidFill>
                          <a:schemeClr val="tx1"/>
                        </a:solidFill>
                      </a:endParaRPr>
                    </a:p>
                  </a:txBody>
                  <a:tcPr anchor="ctr" anchorCtr="0"/>
                </a:tc>
                <a:tc>
                  <a:txBody>
                    <a:bodyPr/>
                    <a:p>
                      <a:pPr algn="ctr">
                        <a:buNone/>
                      </a:pPr>
                      <a:r>
                        <a:rPr lang="pl-PL" altLang="en-US" b="1">
                          <a:solidFill>
                            <a:schemeClr val="tx1"/>
                          </a:solidFill>
                        </a:rPr>
                        <a:t>2</a:t>
                      </a:r>
                      <a:endParaRPr lang="pl-PL" altLang="en-US" b="1">
                        <a:solidFill>
                          <a:schemeClr val="tx1"/>
                        </a:solidFill>
                      </a:endParaRPr>
                    </a:p>
                  </a:txBody>
                  <a:tcPr anchor="ctr" anchorCtr="0"/>
                </a:tc>
                <a:tc>
                  <a:txBody>
                    <a:bodyPr/>
                    <a:p>
                      <a:pPr algn="ctr">
                        <a:buNone/>
                      </a:pPr>
                      <a:r>
                        <a:rPr lang="pl-PL" altLang="en-US" b="1">
                          <a:solidFill>
                            <a:schemeClr val="tx1"/>
                          </a:solidFill>
                        </a:rPr>
                        <a:t>4</a:t>
                      </a:r>
                      <a:endParaRPr lang="pl-PL" altLang="en-US" b="1">
                        <a:solidFill>
                          <a:schemeClr val="tx1"/>
                        </a:solidFill>
                      </a:endParaRPr>
                    </a:p>
                  </a:txBody>
                  <a:tcPr anchor="ctr" anchorCtr="0"/>
                </a:tc>
                <a:tc>
                  <a:txBody>
                    <a:bodyPr/>
                    <a:p>
                      <a:pPr algn="ctr">
                        <a:buNone/>
                      </a:pPr>
                      <a:r>
                        <a:rPr lang="pl-PL" altLang="en-US" b="1">
                          <a:solidFill>
                            <a:schemeClr val="tx1"/>
                          </a:solidFill>
                        </a:rPr>
                        <a:t>7</a:t>
                      </a:r>
                      <a:endParaRPr lang="pl-PL" altLang="en-US" b="1">
                        <a:solidFill>
                          <a:schemeClr val="tx1"/>
                        </a:solidFill>
                      </a:endParaRPr>
                    </a:p>
                  </a:txBody>
                  <a:tcPr anchor="ctr" anchorCtr="0"/>
                </a:tc>
                <a:tc>
                  <a:txBody>
                    <a:bodyPr/>
                    <a:p>
                      <a:pPr algn="ctr">
                        <a:buNone/>
                      </a:pPr>
                      <a:r>
                        <a:rPr lang="pl-PL" altLang="en-US" b="1">
                          <a:solidFill>
                            <a:schemeClr val="tx1"/>
                          </a:solidFill>
                        </a:rPr>
                        <a:t>7</a:t>
                      </a:r>
                      <a:endParaRPr lang="pl-PL" altLang="en-US" b="1">
                        <a:solidFill>
                          <a:schemeClr val="tx1"/>
                        </a:solidFill>
                      </a:endParaRPr>
                    </a:p>
                  </a:txBody>
                  <a:tcPr anchor="ctr" anchorCtr="0"/>
                </a:tc>
                <a:tc>
                  <a:txBody>
                    <a:bodyPr/>
                    <a:p>
                      <a:pPr algn="ctr">
                        <a:buNone/>
                      </a:pPr>
                      <a:r>
                        <a:rPr lang="pl-PL" altLang="en-US" b="1">
                          <a:solidFill>
                            <a:schemeClr val="tx1"/>
                          </a:solidFill>
                        </a:rPr>
                        <a:t>7</a:t>
                      </a:r>
                      <a:endParaRPr lang="pl-PL" altLang="en-US" b="1">
                        <a:solidFill>
                          <a:schemeClr val="tx1"/>
                        </a:solidFill>
                      </a:endParaRPr>
                    </a:p>
                  </a:txBody>
                  <a:tcPr anchor="ctr" anchorCtr="0"/>
                </a:tc>
                <a:tc>
                  <a:txBody>
                    <a:bodyPr/>
                    <a:p>
                      <a:pPr algn="ctr">
                        <a:buNone/>
                      </a:pPr>
                      <a:r>
                        <a:rPr lang="pl-PL" altLang="en-US" b="1">
                          <a:solidFill>
                            <a:schemeClr val="tx1"/>
                          </a:solidFill>
                        </a:rPr>
                        <a:t>9</a:t>
                      </a:r>
                      <a:endParaRPr lang="pl-PL" altLang="en-US" b="1">
                        <a:solidFill>
                          <a:schemeClr val="tx1"/>
                        </a:solidFill>
                      </a:endParaRPr>
                    </a:p>
                  </a:txBody>
                  <a:tcPr anchor="ctr" anchorCtr="0"/>
                </a:tc>
              </a:tr>
              <a:tr h="711835">
                <a:tc>
                  <a:txBody>
                    <a:bodyPr/>
                    <a:p>
                      <a:pPr algn="ctr">
                        <a:buNone/>
                      </a:pPr>
                      <a:r>
                        <a:rPr lang="pl-PL" altLang="en-US" b="1">
                          <a:solidFill>
                            <a:schemeClr val="accent3"/>
                          </a:solidFill>
                        </a:rPr>
                        <a:t>Pr. 4</a:t>
                      </a:r>
                      <a:endParaRPr lang="pl-PL" altLang="en-US" b="1">
                        <a:solidFill>
                          <a:schemeClr val="accent3"/>
                        </a:solidFill>
                      </a:endParaRPr>
                    </a:p>
                  </a:txBody>
                  <a:tcPr anchor="ctr" anchorCtr="0">
                    <a:solidFill>
                      <a:schemeClr val="accent1">
                        <a:lumMod val="60000"/>
                        <a:lumOff val="40000"/>
                      </a:schemeClr>
                    </a:solidFill>
                  </a:tcPr>
                </a:tc>
                <a:tc>
                  <a:txBody>
                    <a:bodyPr/>
                    <a:p>
                      <a:pPr algn="ctr">
                        <a:buNone/>
                      </a:pPr>
                      <a:r>
                        <a:rPr lang="pl-PL" altLang="en-US" b="1">
                          <a:solidFill>
                            <a:schemeClr val="tx1"/>
                          </a:solidFill>
                        </a:rPr>
                        <a:t>0</a:t>
                      </a:r>
                      <a:endParaRPr lang="pl-PL" altLang="en-US" b="1">
                        <a:solidFill>
                          <a:schemeClr val="tx1"/>
                        </a:solidFill>
                      </a:endParaRPr>
                    </a:p>
                  </a:txBody>
                  <a:tcPr anchor="ctr" anchorCtr="0"/>
                </a:tc>
                <a:tc>
                  <a:txBody>
                    <a:bodyPr/>
                    <a:p>
                      <a:pPr algn="ctr">
                        <a:buNone/>
                      </a:pPr>
                      <a:r>
                        <a:rPr lang="pl-PL" altLang="en-US" b="1">
                          <a:solidFill>
                            <a:schemeClr val="tx1"/>
                          </a:solidFill>
                        </a:rPr>
                        <a:t>0</a:t>
                      </a:r>
                      <a:endParaRPr lang="pl-PL" altLang="en-US" b="1">
                        <a:solidFill>
                          <a:schemeClr val="tx1"/>
                        </a:solidFill>
                      </a:endParaRPr>
                    </a:p>
                  </a:txBody>
                  <a:tcPr anchor="ctr" anchorCtr="0"/>
                </a:tc>
                <a:tc>
                  <a:txBody>
                    <a:bodyPr/>
                    <a:p>
                      <a:pPr algn="ctr">
                        <a:buNone/>
                      </a:pPr>
                      <a:r>
                        <a:rPr lang="pl-PL" altLang="en-US" b="1">
                          <a:solidFill>
                            <a:schemeClr val="tx1"/>
                          </a:solidFill>
                        </a:rPr>
                        <a:t>1</a:t>
                      </a:r>
                      <a:endParaRPr lang="pl-PL" altLang="en-US" b="1">
                        <a:solidFill>
                          <a:schemeClr val="tx1"/>
                        </a:solidFill>
                      </a:endParaRPr>
                    </a:p>
                  </a:txBody>
                  <a:tcPr anchor="ctr" anchorCtr="0"/>
                </a:tc>
                <a:tc>
                  <a:txBody>
                    <a:bodyPr/>
                    <a:p>
                      <a:pPr algn="ctr">
                        <a:buNone/>
                      </a:pPr>
                      <a:r>
                        <a:rPr lang="pl-PL" altLang="en-US" b="1">
                          <a:solidFill>
                            <a:schemeClr val="tx1"/>
                          </a:solidFill>
                        </a:rPr>
                        <a:t>2</a:t>
                      </a:r>
                      <a:endParaRPr lang="pl-PL" altLang="en-US" b="1">
                        <a:solidFill>
                          <a:schemeClr val="tx1"/>
                        </a:solidFill>
                      </a:endParaRPr>
                    </a:p>
                  </a:txBody>
                  <a:tcPr anchor="ctr" anchorCtr="0"/>
                </a:tc>
                <a:tc>
                  <a:txBody>
                    <a:bodyPr/>
                    <a:p>
                      <a:pPr algn="ctr">
                        <a:buNone/>
                      </a:pPr>
                      <a:r>
                        <a:rPr lang="pl-PL" altLang="en-US" b="1">
                          <a:solidFill>
                            <a:schemeClr val="tx1"/>
                          </a:solidFill>
                        </a:rPr>
                        <a:t>2</a:t>
                      </a:r>
                      <a:endParaRPr lang="pl-PL" altLang="en-US" b="1">
                        <a:solidFill>
                          <a:schemeClr val="tx1"/>
                        </a:solidFill>
                      </a:endParaRPr>
                    </a:p>
                  </a:txBody>
                  <a:tcPr anchor="ctr" anchorCtr="0"/>
                </a:tc>
                <a:tc>
                  <a:txBody>
                    <a:bodyPr/>
                    <a:p>
                      <a:pPr algn="ctr">
                        <a:buNone/>
                      </a:pPr>
                      <a:r>
                        <a:rPr lang="pl-PL" altLang="en-US" b="1">
                          <a:solidFill>
                            <a:schemeClr val="tx1"/>
                          </a:solidFill>
                        </a:rPr>
                        <a:t>2</a:t>
                      </a:r>
                      <a:endParaRPr lang="pl-PL" altLang="en-US" b="1">
                        <a:solidFill>
                          <a:schemeClr val="tx1"/>
                        </a:solidFill>
                      </a:endParaRPr>
                    </a:p>
                  </a:txBody>
                  <a:tcPr anchor="ctr" anchorCtr="0"/>
                </a:tc>
                <a:tc>
                  <a:txBody>
                    <a:bodyPr/>
                    <a:p>
                      <a:pPr algn="ctr">
                        <a:buNone/>
                      </a:pPr>
                      <a:r>
                        <a:rPr lang="pl-PL" altLang="en-US" b="1">
                          <a:solidFill>
                            <a:schemeClr val="tx1"/>
                          </a:solidFill>
                        </a:rPr>
                        <a:t>4</a:t>
                      </a:r>
                      <a:endParaRPr lang="pl-PL" altLang="en-US" b="1">
                        <a:solidFill>
                          <a:schemeClr val="tx1"/>
                        </a:solidFill>
                      </a:endParaRPr>
                    </a:p>
                  </a:txBody>
                  <a:tcPr anchor="ctr" anchorCtr="0"/>
                </a:tc>
                <a:tc>
                  <a:txBody>
                    <a:bodyPr/>
                    <a:p>
                      <a:pPr algn="ctr">
                        <a:buNone/>
                      </a:pPr>
                      <a:r>
                        <a:rPr lang="pl-PL" altLang="en-US" b="1">
                          <a:solidFill>
                            <a:schemeClr val="tx1"/>
                          </a:solidFill>
                        </a:rPr>
                        <a:t>7</a:t>
                      </a:r>
                      <a:endParaRPr lang="pl-PL" altLang="en-US" b="1">
                        <a:solidFill>
                          <a:schemeClr val="tx1"/>
                        </a:solidFill>
                      </a:endParaRPr>
                    </a:p>
                  </a:txBody>
                  <a:tcPr anchor="ctr" anchorCtr="0"/>
                </a:tc>
                <a:tc>
                  <a:txBody>
                    <a:bodyPr/>
                    <a:p>
                      <a:pPr algn="ctr">
                        <a:buNone/>
                      </a:pPr>
                      <a:r>
                        <a:rPr lang="pl-PL" altLang="en-US" b="1">
                          <a:solidFill>
                            <a:schemeClr val="tx1"/>
                          </a:solidFill>
                        </a:rPr>
                        <a:t>7</a:t>
                      </a:r>
                      <a:endParaRPr lang="pl-PL" altLang="en-US" b="1">
                        <a:solidFill>
                          <a:schemeClr val="tx1"/>
                        </a:solidFill>
                      </a:endParaRPr>
                    </a:p>
                  </a:txBody>
                  <a:tcPr anchor="ctr" anchorCtr="0"/>
                </a:tc>
                <a:tc>
                  <a:txBody>
                    <a:bodyPr/>
                    <a:p>
                      <a:pPr algn="ctr">
                        <a:buNone/>
                      </a:pPr>
                      <a:r>
                        <a:rPr lang="pl-PL" altLang="en-US" b="1">
                          <a:solidFill>
                            <a:schemeClr val="tx1"/>
                          </a:solidFill>
                        </a:rPr>
                        <a:t>7</a:t>
                      </a:r>
                      <a:endParaRPr lang="pl-PL" altLang="en-US" b="1">
                        <a:solidFill>
                          <a:schemeClr val="tx1"/>
                        </a:solidFill>
                      </a:endParaRPr>
                    </a:p>
                  </a:txBody>
                  <a:tcPr anchor="ctr" anchorCtr="0"/>
                </a:tc>
                <a:tc>
                  <a:txBody>
                    <a:bodyPr/>
                    <a:p>
                      <a:pPr algn="ctr">
                        <a:buNone/>
                      </a:pPr>
                      <a:r>
                        <a:rPr lang="pl-PL" altLang="en-US" b="1">
                          <a:solidFill>
                            <a:schemeClr val="tx1"/>
                          </a:solidFill>
                        </a:rPr>
                        <a:t>9</a:t>
                      </a:r>
                      <a:endParaRPr lang="pl-PL" altLang="en-US" b="1">
                        <a:solidFill>
                          <a:schemeClr val="tx1"/>
                        </a:solidFill>
                      </a:endParaRPr>
                    </a:p>
                  </a:txBody>
                  <a:tcPr anchor="ctr" anchorCtr="0"/>
                </a:tc>
              </a:tr>
            </a:tbl>
          </a:graphicData>
        </a:graphic>
      </p:graphicFrame>
      <p:cxnSp>
        <p:nvCxnSpPr>
          <p:cNvPr id="27" name="Straight Connector 26"/>
          <p:cNvCxnSpPr/>
          <p:nvPr/>
        </p:nvCxnSpPr>
        <p:spPr>
          <a:xfrm>
            <a:off x="4283075" y="3665220"/>
            <a:ext cx="0" cy="673735"/>
          </a:xfrm>
          <a:prstGeom prst="line">
            <a:avLst/>
          </a:prstGeom>
          <a:gradFill rotWithShape="0">
            <a:gsLst>
              <a:gs pos="0">
                <a:schemeClr val="accent1"/>
              </a:gs>
              <a:gs pos="100000">
                <a:schemeClr val="accent2"/>
              </a:gs>
            </a:gsLst>
            <a:lin ang="5400000" scaled="1"/>
          </a:gradFill>
          <a:ln w="57150" cap="flat" cmpd="sng" algn="ctr">
            <a:solidFill>
              <a:srgbClr val="FF0000"/>
            </a:solidFill>
            <a:prstDash val="solid"/>
            <a:round/>
            <a:headEnd type="none" w="med" len="med"/>
            <a:tailEnd type="none" w="med" len="med"/>
          </a:ln>
        </p:spPr>
      </p:cxnSp>
      <p:cxnSp>
        <p:nvCxnSpPr>
          <p:cNvPr id="28" name="Straight Connector 27"/>
          <p:cNvCxnSpPr/>
          <p:nvPr/>
        </p:nvCxnSpPr>
        <p:spPr>
          <a:xfrm>
            <a:off x="7905115" y="4434840"/>
            <a:ext cx="0" cy="673735"/>
          </a:xfrm>
          <a:prstGeom prst="line">
            <a:avLst/>
          </a:prstGeom>
          <a:gradFill rotWithShape="0">
            <a:gsLst>
              <a:gs pos="0">
                <a:schemeClr val="accent1"/>
              </a:gs>
              <a:gs pos="100000">
                <a:schemeClr val="accent2"/>
              </a:gs>
            </a:gsLst>
            <a:lin ang="5400000" scaled="1"/>
          </a:gradFill>
          <a:ln w="57150" cap="flat" cmpd="sng" algn="ctr">
            <a:solidFill>
              <a:srgbClr val="FF0000"/>
            </a:solidFill>
            <a:prstDash val="solid"/>
            <a:round/>
            <a:headEnd type="none" w="med" len="med"/>
            <a:tailEnd type="none" w="med" len="med"/>
          </a:ln>
        </p:spPr>
      </p:cxnSp>
      <p:cxnSp>
        <p:nvCxnSpPr>
          <p:cNvPr id="29" name="Straight Connector 28"/>
          <p:cNvCxnSpPr/>
          <p:nvPr/>
        </p:nvCxnSpPr>
        <p:spPr>
          <a:xfrm>
            <a:off x="5193665" y="5108575"/>
            <a:ext cx="0" cy="673735"/>
          </a:xfrm>
          <a:prstGeom prst="line">
            <a:avLst/>
          </a:prstGeom>
          <a:gradFill rotWithShape="0">
            <a:gsLst>
              <a:gs pos="0">
                <a:schemeClr val="accent1"/>
              </a:gs>
              <a:gs pos="100000">
                <a:schemeClr val="accent2"/>
              </a:gs>
            </a:gsLst>
            <a:lin ang="5400000" scaled="1"/>
          </a:gradFill>
          <a:ln w="57150" cap="flat" cmpd="sng" algn="ctr">
            <a:solidFill>
              <a:srgbClr val="FF0000"/>
            </a:solidFill>
            <a:prstDash val="solid"/>
            <a:round/>
            <a:headEnd type="none" w="med" len="med"/>
            <a:tailEnd type="none" w="med" len="med"/>
          </a:ln>
        </p:spPr>
      </p:cxnSp>
      <p:cxnSp>
        <p:nvCxnSpPr>
          <p:cNvPr id="30" name="Straight Connector 29"/>
          <p:cNvCxnSpPr/>
          <p:nvPr/>
        </p:nvCxnSpPr>
        <p:spPr>
          <a:xfrm>
            <a:off x="3344545" y="5855335"/>
            <a:ext cx="0" cy="673735"/>
          </a:xfrm>
          <a:prstGeom prst="line">
            <a:avLst/>
          </a:prstGeom>
          <a:gradFill rotWithShape="0">
            <a:gsLst>
              <a:gs pos="0">
                <a:schemeClr val="accent1"/>
              </a:gs>
              <a:gs pos="100000">
                <a:schemeClr val="accent2"/>
              </a:gs>
            </a:gsLst>
            <a:lin ang="5400000" scaled="1"/>
          </a:gradFill>
          <a:ln w="57150" cap="flat" cmpd="sng" algn="ctr">
            <a:solidFill>
              <a:srgbClr val="FF0000"/>
            </a:solidFill>
            <a:prstDash val="solid"/>
            <a:round/>
            <a:headEnd type="none" w="med" len="med"/>
            <a:tailEnd type="none" w="med" len="med"/>
          </a:ln>
        </p:spPr>
      </p:cxnSp>
      <p:sp>
        <p:nvSpPr>
          <p:cNvPr id="31" name="Rectangle 30"/>
          <p:cNvSpPr/>
          <p:nvPr/>
        </p:nvSpPr>
        <p:spPr>
          <a:xfrm>
            <a:off x="1556385" y="3712210"/>
            <a:ext cx="2679700" cy="611505"/>
          </a:xfrm>
          <a:prstGeom prst="rect">
            <a:avLst/>
          </a:prstGeom>
          <a:solidFill>
            <a:schemeClr val="accent3"/>
          </a:solidFill>
          <a:ln w="9525" cap="flat" cmpd="sng" algn="ctr">
            <a:no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32" name="Rectangle 31"/>
          <p:cNvSpPr/>
          <p:nvPr/>
        </p:nvSpPr>
        <p:spPr>
          <a:xfrm>
            <a:off x="4283075" y="3727450"/>
            <a:ext cx="7299325" cy="611505"/>
          </a:xfrm>
          <a:prstGeom prst="rect">
            <a:avLst/>
          </a:prstGeom>
          <a:solidFill>
            <a:schemeClr val="accent3"/>
          </a:solidFill>
          <a:ln w="9525" cap="flat" cmpd="sng" algn="ctr">
            <a:no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33" name="Rectangle 32"/>
          <p:cNvSpPr/>
          <p:nvPr/>
        </p:nvSpPr>
        <p:spPr>
          <a:xfrm>
            <a:off x="1556385" y="4434840"/>
            <a:ext cx="6348095" cy="611505"/>
          </a:xfrm>
          <a:prstGeom prst="rect">
            <a:avLst/>
          </a:prstGeom>
          <a:solidFill>
            <a:schemeClr val="accent3"/>
          </a:solidFill>
          <a:ln w="9525" cap="flat" cmpd="sng" algn="ctr">
            <a:no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34" name="Rectangle 33"/>
          <p:cNvSpPr/>
          <p:nvPr/>
        </p:nvSpPr>
        <p:spPr>
          <a:xfrm>
            <a:off x="8014335" y="4434840"/>
            <a:ext cx="3568065" cy="611505"/>
          </a:xfrm>
          <a:prstGeom prst="rect">
            <a:avLst/>
          </a:prstGeom>
          <a:solidFill>
            <a:schemeClr val="accent3"/>
          </a:solidFill>
          <a:ln w="9525" cap="flat" cmpd="sng" algn="ctr">
            <a:no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35" name="Rectangle 34"/>
          <p:cNvSpPr/>
          <p:nvPr/>
        </p:nvSpPr>
        <p:spPr>
          <a:xfrm>
            <a:off x="1556385" y="5170805"/>
            <a:ext cx="3636645" cy="611505"/>
          </a:xfrm>
          <a:prstGeom prst="rect">
            <a:avLst/>
          </a:prstGeom>
          <a:solidFill>
            <a:schemeClr val="accent3"/>
          </a:solidFill>
          <a:ln w="9525" cap="flat" cmpd="sng" algn="ctr">
            <a:no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36" name="Rectangle 35"/>
          <p:cNvSpPr/>
          <p:nvPr/>
        </p:nvSpPr>
        <p:spPr>
          <a:xfrm>
            <a:off x="5334635" y="5170805"/>
            <a:ext cx="6247765" cy="611505"/>
          </a:xfrm>
          <a:prstGeom prst="rect">
            <a:avLst/>
          </a:prstGeom>
          <a:solidFill>
            <a:schemeClr val="accent3"/>
          </a:solidFill>
          <a:ln w="9525" cap="flat" cmpd="sng" algn="ctr">
            <a:no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37" name="Rectangle 36"/>
          <p:cNvSpPr/>
          <p:nvPr/>
        </p:nvSpPr>
        <p:spPr>
          <a:xfrm>
            <a:off x="1556385" y="5855335"/>
            <a:ext cx="1740535" cy="611505"/>
          </a:xfrm>
          <a:prstGeom prst="rect">
            <a:avLst/>
          </a:prstGeom>
          <a:solidFill>
            <a:schemeClr val="accent3"/>
          </a:solidFill>
          <a:ln w="9525" cap="flat" cmpd="sng" algn="ctr">
            <a:no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38" name="Rectangle 37"/>
          <p:cNvSpPr/>
          <p:nvPr/>
        </p:nvSpPr>
        <p:spPr>
          <a:xfrm>
            <a:off x="3390265" y="5855335"/>
            <a:ext cx="8192135" cy="611505"/>
          </a:xfrm>
          <a:prstGeom prst="rect">
            <a:avLst/>
          </a:prstGeom>
          <a:solidFill>
            <a:schemeClr val="accent3"/>
          </a:solidFill>
          <a:ln w="9525" cap="flat" cmpd="sng" algn="ctr">
            <a:no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2" fill="hold" grpId="1" nodeType="clickEffect">
                                  <p:stCondLst>
                                    <p:cond delay="0"/>
                                  </p:stCondLst>
                                  <p:childTnLst>
                                    <p:anim calcmode="lin" valueType="num">
                                      <p:cBhvr additive="base">
                                        <p:cTn id="6" dur="500"/>
                                        <p:tgtEl>
                                          <p:spTgt spid="31"/>
                                        </p:tgtEl>
                                        <p:attrNameLst>
                                          <p:attrName>ppt_x</p:attrName>
                                        </p:attrNameLst>
                                      </p:cBhvr>
                                      <p:tavLst>
                                        <p:tav tm="0">
                                          <p:val>
                                            <p:strVal val="ppt_x"/>
                                          </p:val>
                                        </p:tav>
                                        <p:tav tm="100000">
                                          <p:val>
                                            <p:strVal val="1+ppt_w/2"/>
                                          </p:val>
                                        </p:tav>
                                      </p:tavLst>
                                    </p:anim>
                                    <p:anim calcmode="lin" valueType="num">
                                      <p:cBhvr additive="base">
                                        <p:cTn id="7" dur="500"/>
                                        <p:tgtEl>
                                          <p:spTgt spid="31"/>
                                        </p:tgtEl>
                                        <p:attrNameLst>
                                          <p:attrName>ppt_y</p:attrName>
                                        </p:attrNameLst>
                                      </p:cBhvr>
                                      <p:tavLst>
                                        <p:tav tm="0">
                                          <p:val>
                                            <p:strVal val="ppt_y"/>
                                          </p:val>
                                        </p:tav>
                                        <p:tav tm="100000">
                                          <p:val>
                                            <p:strVal val="ppt_y"/>
                                          </p:val>
                                        </p:tav>
                                      </p:tavLst>
                                    </p:anim>
                                    <p:set>
                                      <p:cBhvr>
                                        <p:cTn id="8" dur="1" fill="hold">
                                          <p:stCondLst>
                                            <p:cond delay="499"/>
                                          </p:stCondLst>
                                        </p:cTn>
                                        <p:tgtEl>
                                          <p:spTgt spid="31"/>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2" presetClass="exit" presetSubtype="2" fill="hold" grpId="0" nodeType="clickEffect">
                                  <p:stCondLst>
                                    <p:cond delay="0"/>
                                  </p:stCondLst>
                                  <p:childTnLst>
                                    <p:anim calcmode="lin" valueType="num">
                                      <p:cBhvr additive="base">
                                        <p:cTn id="12" dur="500"/>
                                        <p:tgtEl>
                                          <p:spTgt spid="32"/>
                                        </p:tgtEl>
                                        <p:attrNameLst>
                                          <p:attrName>ppt_x</p:attrName>
                                        </p:attrNameLst>
                                      </p:cBhvr>
                                      <p:tavLst>
                                        <p:tav tm="0">
                                          <p:val>
                                            <p:strVal val="ppt_x"/>
                                          </p:val>
                                        </p:tav>
                                        <p:tav tm="100000">
                                          <p:val>
                                            <p:strVal val="1+ppt_w/2"/>
                                          </p:val>
                                        </p:tav>
                                      </p:tavLst>
                                    </p:anim>
                                    <p:anim calcmode="lin" valueType="num">
                                      <p:cBhvr additive="base">
                                        <p:cTn id="13" dur="500"/>
                                        <p:tgtEl>
                                          <p:spTgt spid="32"/>
                                        </p:tgtEl>
                                        <p:attrNameLst>
                                          <p:attrName>ppt_y</p:attrName>
                                        </p:attrNameLst>
                                      </p:cBhvr>
                                      <p:tavLst>
                                        <p:tav tm="0">
                                          <p:val>
                                            <p:strVal val="ppt_y"/>
                                          </p:val>
                                        </p:tav>
                                        <p:tav tm="100000">
                                          <p:val>
                                            <p:strVal val="ppt_y"/>
                                          </p:val>
                                        </p:tav>
                                      </p:tavLst>
                                    </p:anim>
                                    <p:set>
                                      <p:cBhvr>
                                        <p:cTn id="14" dur="1" fill="hold">
                                          <p:stCondLst>
                                            <p:cond delay="499"/>
                                          </p:stCondLst>
                                        </p:cTn>
                                        <p:tgtEl>
                                          <p:spTgt spid="32"/>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2" presetClass="exit" presetSubtype="2" fill="hold" grpId="0" nodeType="clickEffect">
                                  <p:stCondLst>
                                    <p:cond delay="0"/>
                                  </p:stCondLst>
                                  <p:childTnLst>
                                    <p:anim calcmode="lin" valueType="num">
                                      <p:cBhvr additive="base">
                                        <p:cTn id="18" dur="500"/>
                                        <p:tgtEl>
                                          <p:spTgt spid="33"/>
                                        </p:tgtEl>
                                        <p:attrNameLst>
                                          <p:attrName>ppt_x</p:attrName>
                                        </p:attrNameLst>
                                      </p:cBhvr>
                                      <p:tavLst>
                                        <p:tav tm="0">
                                          <p:val>
                                            <p:strVal val="ppt_x"/>
                                          </p:val>
                                        </p:tav>
                                        <p:tav tm="100000">
                                          <p:val>
                                            <p:strVal val="1+ppt_w/2"/>
                                          </p:val>
                                        </p:tav>
                                      </p:tavLst>
                                    </p:anim>
                                    <p:anim calcmode="lin" valueType="num">
                                      <p:cBhvr additive="base">
                                        <p:cTn id="19" dur="500"/>
                                        <p:tgtEl>
                                          <p:spTgt spid="33"/>
                                        </p:tgtEl>
                                        <p:attrNameLst>
                                          <p:attrName>ppt_y</p:attrName>
                                        </p:attrNameLst>
                                      </p:cBhvr>
                                      <p:tavLst>
                                        <p:tav tm="0">
                                          <p:val>
                                            <p:strVal val="ppt_y"/>
                                          </p:val>
                                        </p:tav>
                                        <p:tav tm="100000">
                                          <p:val>
                                            <p:strVal val="ppt_y"/>
                                          </p:val>
                                        </p:tav>
                                      </p:tavLst>
                                    </p:anim>
                                    <p:set>
                                      <p:cBhvr>
                                        <p:cTn id="20" dur="1" fill="hold">
                                          <p:stCondLst>
                                            <p:cond delay="499"/>
                                          </p:stCondLst>
                                        </p:cTn>
                                        <p:tgtEl>
                                          <p:spTgt spid="33"/>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2" presetClass="exit" presetSubtype="2" fill="hold" grpId="0" nodeType="clickEffect">
                                  <p:stCondLst>
                                    <p:cond delay="0"/>
                                  </p:stCondLst>
                                  <p:childTnLst>
                                    <p:anim calcmode="lin" valueType="num">
                                      <p:cBhvr additive="base">
                                        <p:cTn id="24" dur="500"/>
                                        <p:tgtEl>
                                          <p:spTgt spid="34"/>
                                        </p:tgtEl>
                                        <p:attrNameLst>
                                          <p:attrName>ppt_x</p:attrName>
                                        </p:attrNameLst>
                                      </p:cBhvr>
                                      <p:tavLst>
                                        <p:tav tm="0">
                                          <p:val>
                                            <p:strVal val="ppt_x"/>
                                          </p:val>
                                        </p:tav>
                                        <p:tav tm="100000">
                                          <p:val>
                                            <p:strVal val="1+ppt_w/2"/>
                                          </p:val>
                                        </p:tav>
                                      </p:tavLst>
                                    </p:anim>
                                    <p:anim calcmode="lin" valueType="num">
                                      <p:cBhvr additive="base">
                                        <p:cTn id="25" dur="500"/>
                                        <p:tgtEl>
                                          <p:spTgt spid="34"/>
                                        </p:tgtEl>
                                        <p:attrNameLst>
                                          <p:attrName>ppt_y</p:attrName>
                                        </p:attrNameLst>
                                      </p:cBhvr>
                                      <p:tavLst>
                                        <p:tav tm="0">
                                          <p:val>
                                            <p:strVal val="ppt_y"/>
                                          </p:val>
                                        </p:tav>
                                        <p:tav tm="100000">
                                          <p:val>
                                            <p:strVal val="ppt_y"/>
                                          </p:val>
                                        </p:tav>
                                      </p:tavLst>
                                    </p:anim>
                                    <p:set>
                                      <p:cBhvr>
                                        <p:cTn id="26" dur="1" fill="hold">
                                          <p:stCondLst>
                                            <p:cond delay="499"/>
                                          </p:stCondLst>
                                        </p:cTn>
                                        <p:tgtEl>
                                          <p:spTgt spid="34"/>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2" presetClass="exit" presetSubtype="2" fill="hold" grpId="0" nodeType="clickEffect">
                                  <p:stCondLst>
                                    <p:cond delay="0"/>
                                  </p:stCondLst>
                                  <p:childTnLst>
                                    <p:anim calcmode="lin" valueType="num">
                                      <p:cBhvr additive="base">
                                        <p:cTn id="30" dur="500"/>
                                        <p:tgtEl>
                                          <p:spTgt spid="35"/>
                                        </p:tgtEl>
                                        <p:attrNameLst>
                                          <p:attrName>ppt_x</p:attrName>
                                        </p:attrNameLst>
                                      </p:cBhvr>
                                      <p:tavLst>
                                        <p:tav tm="0">
                                          <p:val>
                                            <p:strVal val="ppt_x"/>
                                          </p:val>
                                        </p:tav>
                                        <p:tav tm="100000">
                                          <p:val>
                                            <p:strVal val="1+ppt_w/2"/>
                                          </p:val>
                                        </p:tav>
                                      </p:tavLst>
                                    </p:anim>
                                    <p:anim calcmode="lin" valueType="num">
                                      <p:cBhvr additive="base">
                                        <p:cTn id="31" dur="500"/>
                                        <p:tgtEl>
                                          <p:spTgt spid="35"/>
                                        </p:tgtEl>
                                        <p:attrNameLst>
                                          <p:attrName>ppt_y</p:attrName>
                                        </p:attrNameLst>
                                      </p:cBhvr>
                                      <p:tavLst>
                                        <p:tav tm="0">
                                          <p:val>
                                            <p:strVal val="ppt_y"/>
                                          </p:val>
                                        </p:tav>
                                        <p:tav tm="100000">
                                          <p:val>
                                            <p:strVal val="ppt_y"/>
                                          </p:val>
                                        </p:tav>
                                      </p:tavLst>
                                    </p:anim>
                                    <p:set>
                                      <p:cBhvr>
                                        <p:cTn id="32" dur="1" fill="hold">
                                          <p:stCondLst>
                                            <p:cond delay="499"/>
                                          </p:stCondLst>
                                        </p:cTn>
                                        <p:tgtEl>
                                          <p:spTgt spid="35"/>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2" presetClass="exit" presetSubtype="2" fill="hold" grpId="0" nodeType="clickEffect">
                                  <p:stCondLst>
                                    <p:cond delay="0"/>
                                  </p:stCondLst>
                                  <p:childTnLst>
                                    <p:anim calcmode="lin" valueType="num">
                                      <p:cBhvr additive="base">
                                        <p:cTn id="36" dur="500"/>
                                        <p:tgtEl>
                                          <p:spTgt spid="36"/>
                                        </p:tgtEl>
                                        <p:attrNameLst>
                                          <p:attrName>ppt_x</p:attrName>
                                        </p:attrNameLst>
                                      </p:cBhvr>
                                      <p:tavLst>
                                        <p:tav tm="0">
                                          <p:val>
                                            <p:strVal val="ppt_x"/>
                                          </p:val>
                                        </p:tav>
                                        <p:tav tm="100000">
                                          <p:val>
                                            <p:strVal val="1+ppt_w/2"/>
                                          </p:val>
                                        </p:tav>
                                      </p:tavLst>
                                    </p:anim>
                                    <p:anim calcmode="lin" valueType="num">
                                      <p:cBhvr additive="base">
                                        <p:cTn id="37" dur="500"/>
                                        <p:tgtEl>
                                          <p:spTgt spid="36"/>
                                        </p:tgtEl>
                                        <p:attrNameLst>
                                          <p:attrName>ppt_y</p:attrName>
                                        </p:attrNameLst>
                                      </p:cBhvr>
                                      <p:tavLst>
                                        <p:tav tm="0">
                                          <p:val>
                                            <p:strVal val="ppt_y"/>
                                          </p:val>
                                        </p:tav>
                                        <p:tav tm="100000">
                                          <p:val>
                                            <p:strVal val="ppt_y"/>
                                          </p:val>
                                        </p:tav>
                                      </p:tavLst>
                                    </p:anim>
                                    <p:set>
                                      <p:cBhvr>
                                        <p:cTn id="38" dur="1" fill="hold">
                                          <p:stCondLst>
                                            <p:cond delay="499"/>
                                          </p:stCondLst>
                                        </p:cTn>
                                        <p:tgtEl>
                                          <p:spTgt spid="36"/>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2" presetClass="exit" presetSubtype="2" fill="hold" grpId="0" nodeType="clickEffect">
                                  <p:stCondLst>
                                    <p:cond delay="0"/>
                                  </p:stCondLst>
                                  <p:childTnLst>
                                    <p:anim calcmode="lin" valueType="num">
                                      <p:cBhvr additive="base">
                                        <p:cTn id="42" dur="500"/>
                                        <p:tgtEl>
                                          <p:spTgt spid="37"/>
                                        </p:tgtEl>
                                        <p:attrNameLst>
                                          <p:attrName>ppt_x</p:attrName>
                                        </p:attrNameLst>
                                      </p:cBhvr>
                                      <p:tavLst>
                                        <p:tav tm="0">
                                          <p:val>
                                            <p:strVal val="ppt_x"/>
                                          </p:val>
                                        </p:tav>
                                        <p:tav tm="100000">
                                          <p:val>
                                            <p:strVal val="1+ppt_w/2"/>
                                          </p:val>
                                        </p:tav>
                                      </p:tavLst>
                                    </p:anim>
                                    <p:anim calcmode="lin" valueType="num">
                                      <p:cBhvr additive="base">
                                        <p:cTn id="43" dur="500"/>
                                        <p:tgtEl>
                                          <p:spTgt spid="37"/>
                                        </p:tgtEl>
                                        <p:attrNameLst>
                                          <p:attrName>ppt_y</p:attrName>
                                        </p:attrNameLst>
                                      </p:cBhvr>
                                      <p:tavLst>
                                        <p:tav tm="0">
                                          <p:val>
                                            <p:strVal val="ppt_y"/>
                                          </p:val>
                                        </p:tav>
                                        <p:tav tm="100000">
                                          <p:val>
                                            <p:strVal val="ppt_y"/>
                                          </p:val>
                                        </p:tav>
                                      </p:tavLst>
                                    </p:anim>
                                    <p:set>
                                      <p:cBhvr>
                                        <p:cTn id="44" dur="1" fill="hold">
                                          <p:stCondLst>
                                            <p:cond delay="499"/>
                                          </p:stCondLst>
                                        </p:cTn>
                                        <p:tgtEl>
                                          <p:spTgt spid="37"/>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2" presetClass="exit" presetSubtype="2" fill="hold" grpId="0" nodeType="clickEffect">
                                  <p:stCondLst>
                                    <p:cond delay="0"/>
                                  </p:stCondLst>
                                  <p:childTnLst>
                                    <p:anim calcmode="lin" valueType="num">
                                      <p:cBhvr additive="base">
                                        <p:cTn id="48" dur="500"/>
                                        <p:tgtEl>
                                          <p:spTgt spid="38"/>
                                        </p:tgtEl>
                                        <p:attrNameLst>
                                          <p:attrName>ppt_x</p:attrName>
                                        </p:attrNameLst>
                                      </p:cBhvr>
                                      <p:tavLst>
                                        <p:tav tm="0">
                                          <p:val>
                                            <p:strVal val="ppt_x"/>
                                          </p:val>
                                        </p:tav>
                                        <p:tav tm="100000">
                                          <p:val>
                                            <p:strVal val="1+ppt_w/2"/>
                                          </p:val>
                                        </p:tav>
                                      </p:tavLst>
                                    </p:anim>
                                    <p:anim calcmode="lin" valueType="num">
                                      <p:cBhvr additive="base">
                                        <p:cTn id="49" dur="500"/>
                                        <p:tgtEl>
                                          <p:spTgt spid="38"/>
                                        </p:tgtEl>
                                        <p:attrNameLst>
                                          <p:attrName>ppt_y</p:attrName>
                                        </p:attrNameLst>
                                      </p:cBhvr>
                                      <p:tavLst>
                                        <p:tav tm="0">
                                          <p:val>
                                            <p:strVal val="ppt_y"/>
                                          </p:val>
                                        </p:tav>
                                        <p:tav tm="100000">
                                          <p:val>
                                            <p:strVal val="ppt_y"/>
                                          </p:val>
                                        </p:tav>
                                      </p:tavLst>
                                    </p:anim>
                                    <p:set>
                                      <p:cBhvr>
                                        <p:cTn id="50" dur="1" fill="hold">
                                          <p:stCondLst>
                                            <p:cond delay="499"/>
                                          </p:stCondLst>
                                        </p:cTn>
                                        <p:tgtEl>
                                          <p:spTgt spid="3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1" animBg="1"/>
      <p:bldP spid="32" grpId="0" animBg="1"/>
      <p:bldP spid="33" grpId="0" animBg="1"/>
      <p:bldP spid="34" grpId="0" animBg="1"/>
      <p:bldP spid="35" grpId="0" animBg="1"/>
      <p:bldP spid="36" grpId="0" animBg="1"/>
      <p:bldP spid="37" grpId="0" animBg="1"/>
      <p:bldP spid="3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pl-PL" altLang="en-US"/>
              <a:t>Spis Treści</a:t>
            </a:r>
            <a:endParaRPr lang="pl-PL" altLang="en-US"/>
          </a:p>
        </p:txBody>
      </p:sp>
      <p:sp>
        <p:nvSpPr>
          <p:cNvPr id="3" name="Content Placeholder 2"/>
          <p:cNvSpPr>
            <a:spLocks noGrp="1"/>
          </p:cNvSpPr>
          <p:nvPr>
            <p:ph idx="1"/>
          </p:nvPr>
        </p:nvSpPr>
        <p:spPr/>
        <p:txBody>
          <a:bodyPr>
            <a:normAutofit fontScale="90000" lnSpcReduction="10000"/>
          </a:bodyPr>
          <a:p>
            <a:r>
              <a:rPr lang="pl-PL" altLang="en-US"/>
              <a:t>1) Wstęp</a:t>
            </a:r>
            <a:endParaRPr lang="pl-PL" altLang="en-US"/>
          </a:p>
          <a:p>
            <a:r>
              <a:rPr lang="pl-PL" altLang="en-US"/>
              <a:t>2) Przykłady optymalizacji</a:t>
            </a:r>
            <a:endParaRPr lang="pl-PL" altLang="en-US" sz="2800"/>
          </a:p>
          <a:p>
            <a:pPr lvl="1"/>
            <a:r>
              <a:rPr lang="pl-PL" altLang="en-US" sz="2800">
                <a:sym typeface="+mn-ea"/>
              </a:rPr>
              <a:t>Algorytm plecakowy:</a:t>
            </a:r>
            <a:endParaRPr lang="pl-PL" altLang="en-US" sz="2800"/>
          </a:p>
          <a:p>
            <a:pPr lvl="2"/>
            <a:r>
              <a:rPr lang="pl-PL" altLang="en-US" sz="2800">
                <a:sym typeface="+mn-ea"/>
              </a:rPr>
              <a:t>rekurencyjnie</a:t>
            </a:r>
            <a:endParaRPr lang="pl-PL" altLang="en-US" sz="2800"/>
          </a:p>
          <a:p>
            <a:pPr lvl="2"/>
            <a:r>
              <a:rPr lang="pl-PL" altLang="en-US" sz="2800">
                <a:sym typeface="+mn-ea"/>
              </a:rPr>
              <a:t>z wykorzystaniem programowania zachłannego</a:t>
            </a:r>
            <a:endParaRPr lang="pl-PL" altLang="en-US" sz="2800"/>
          </a:p>
          <a:p>
            <a:pPr lvl="2"/>
            <a:r>
              <a:rPr lang="pl-PL" altLang="en-US" sz="2800">
                <a:sym typeface="+mn-ea"/>
              </a:rPr>
              <a:t>z wykorzystaniem programowania dynamicznego</a:t>
            </a:r>
            <a:endParaRPr lang="pl-PL" altLang="en-US" sz="2800"/>
          </a:p>
          <a:p>
            <a:pPr lvl="1"/>
            <a:r>
              <a:rPr lang="pl-PL" altLang="en-US" sz="2800">
                <a:sym typeface="+mn-ea"/>
              </a:rPr>
              <a:t>Algorytm przetwarzania jednego stringa w drugi z wykorzystaniem 3 operacji</a:t>
            </a:r>
            <a:endParaRPr lang="pl-PL" altLang="en-US" sz="2800"/>
          </a:p>
          <a:p>
            <a:pPr lvl="1"/>
            <a:r>
              <a:rPr lang="pl-PL" altLang="en-US" sz="2800">
                <a:sym typeface="+mn-ea"/>
              </a:rPr>
              <a:t>Algorytm wydawania reszty</a:t>
            </a:r>
            <a:endParaRPr lang="pl-PL" altLang="en-US" sz="2800"/>
          </a:p>
          <a:p>
            <a:pPr lvl="1"/>
            <a:r>
              <a:rPr lang="pl-PL" altLang="en-US" sz="2800">
                <a:sym typeface="+mn-ea"/>
              </a:rPr>
              <a:t>wyszukiwanie z wartownikiem</a:t>
            </a:r>
            <a:endParaRPr lang="pl-PL" altLang="en-US"/>
          </a:p>
          <a:p>
            <a:r>
              <a:rPr lang="pl-PL" altLang="en-US"/>
              <a:t>3) Przykłady z Życia</a:t>
            </a:r>
            <a:endParaRPr lang="pl-PL"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pl-PL" altLang="en-US"/>
              <a:t>Opis uzupełniania tabeli</a:t>
            </a:r>
            <a:endParaRPr lang="pl-PL" altLang="en-US"/>
          </a:p>
        </p:txBody>
      </p:sp>
      <p:sp>
        <p:nvSpPr>
          <p:cNvPr id="3" name="Content Placeholder 2"/>
          <p:cNvSpPr>
            <a:spLocks noGrp="1"/>
          </p:cNvSpPr>
          <p:nvPr>
            <p:ph idx="1"/>
          </p:nvPr>
        </p:nvSpPr>
        <p:spPr/>
        <p:txBody>
          <a:bodyPr/>
          <a:p>
            <a:r>
              <a:rPr lang="pl-PL" altLang="en-US"/>
              <a:t>Na lewo od czerwonej linii sytuacja w której na pewno nie zmieścimy obecnego przedmiotu. Spisujemy więc wartość z wiersza wyżej ( jeśli na samej górze to wpisujemy 0)</a:t>
            </a:r>
            <a:endParaRPr lang="pl-PL" altLang="en-US"/>
          </a:p>
          <a:p>
            <a:endParaRPr lang="pl-PL" altLang="en-US"/>
          </a:p>
          <a:p>
            <a:r>
              <a:rPr lang="pl-PL" altLang="en-US"/>
              <a:t>Na prawo wybieramy maksymalną wartość między poprzednim wynikiem bez zapakowania obecnego elementu, a wartością z zapakowaniem obecnego elementu.</a:t>
            </a:r>
            <a:endParaRPr lang="pl-PL"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r>
              <a:rPr lang="pl-PL" altLang="en-US">
                <a:ln w="22225">
                  <a:solidFill>
                    <a:schemeClr val="accent2"/>
                  </a:solidFill>
                  <a:prstDash val="solid"/>
                </a:ln>
                <a:solidFill>
                  <a:schemeClr val="accent2">
                    <a:lumMod val="40000"/>
                    <a:lumOff val="60000"/>
                  </a:schemeClr>
                </a:solidFill>
                <a:effectLst/>
              </a:rPr>
              <a:t>WYSZUKIWANIE Z WARTOWNIKIEM</a:t>
            </a:r>
            <a:endParaRPr lang="pl-PL" altLang="en-US">
              <a:ln w="22225">
                <a:solidFill>
                  <a:schemeClr val="accent2"/>
                </a:solidFill>
                <a:prstDash val="solid"/>
              </a:ln>
              <a:solidFill>
                <a:schemeClr val="accent2">
                  <a:lumMod val="40000"/>
                  <a:lumOff val="60000"/>
                </a:schemeClr>
              </a:solidFill>
              <a:effectLst/>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r>
              <a:rPr lang="pl-PL" altLang="en-US"/>
              <a:t>Wyszukiwanie Zwykłe</a:t>
            </a:r>
            <a:endParaRPr lang="pl-PL" altLang="en-US"/>
          </a:p>
        </p:txBody>
      </p:sp>
      <p:sp>
        <p:nvSpPr>
          <p:cNvPr id="5" name="Content Placeholder 4"/>
          <p:cNvSpPr>
            <a:spLocks noGrp="1"/>
          </p:cNvSpPr>
          <p:nvPr>
            <p:ph idx="1"/>
          </p:nvPr>
        </p:nvSpPr>
        <p:spPr/>
        <p:txBody>
          <a:bodyPr/>
          <a:p>
            <a:r>
              <a:rPr lang="pl-PL" altLang="en-US"/>
              <a:t>Zeby znaleść szukany element w tablicy, napisalibyśby zapewne taki algorytm:</a:t>
            </a:r>
            <a:br>
              <a:rPr lang="pl-PL" altLang="en-US"/>
            </a:br>
            <a:br>
              <a:rPr lang="pl-PL" altLang="en-US"/>
            </a:br>
            <a:r>
              <a:rPr lang="pl-PL" altLang="en-US"/>
              <a:t>int getIndex(int szukanyEl)</a:t>
            </a:r>
            <a:endParaRPr lang="pl-PL" altLang="en-US"/>
          </a:p>
          <a:p>
            <a:r>
              <a:rPr lang="pl-PL" altLang="en-US"/>
              <a:t>{</a:t>
            </a:r>
            <a:endParaRPr lang="pl-PL" altLang="en-US"/>
          </a:p>
          <a:p>
            <a:pPr lvl="2"/>
            <a:r>
              <a:rPr lang="pl-PL" altLang="en-US"/>
              <a:t>for(int i = 0; i &lt; tab.size(); i++)</a:t>
            </a:r>
            <a:endParaRPr lang="pl-PL" altLang="en-US"/>
          </a:p>
          <a:p>
            <a:pPr marL="1371600" lvl="3" indent="0">
              <a:buNone/>
            </a:pPr>
            <a:r>
              <a:rPr lang="pl-PL" altLang="en-US" sz="2000"/>
              <a:t>	if( tab[i] == szukenyEl)</a:t>
            </a:r>
            <a:endParaRPr lang="pl-PL" altLang="en-US" sz="2000"/>
          </a:p>
          <a:p>
            <a:pPr marL="1371600" lvl="3" indent="0">
              <a:buNone/>
            </a:pPr>
            <a:r>
              <a:rPr lang="pl-PL" altLang="en-US" sz="2000"/>
              <a:t>		return i;</a:t>
            </a:r>
            <a:endParaRPr lang="pl-PL" altLang="en-US" sz="2000"/>
          </a:p>
          <a:p>
            <a:endParaRPr lang="pl-PL" altLang="en-US"/>
          </a:p>
          <a:p>
            <a:pPr lvl="2"/>
            <a:r>
              <a:rPr lang="pl-PL" altLang="en-US"/>
              <a:t>return -1;</a:t>
            </a:r>
            <a:endParaRPr lang="pl-PL" altLang="en-US"/>
          </a:p>
          <a:p>
            <a:r>
              <a:rPr lang="pl-PL" altLang="en-US"/>
              <a:t>}</a:t>
            </a:r>
            <a:endParaRPr lang="pl-PL"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pl-PL" altLang="en-US"/>
              <a:t>Analiza</a:t>
            </a:r>
            <a:endParaRPr lang="pl-PL" altLang="en-US"/>
          </a:p>
        </p:txBody>
      </p:sp>
      <p:sp>
        <p:nvSpPr>
          <p:cNvPr id="3" name="Content Placeholder 2"/>
          <p:cNvSpPr>
            <a:spLocks noGrp="1"/>
          </p:cNvSpPr>
          <p:nvPr>
            <p:ph idx="1"/>
          </p:nvPr>
        </p:nvSpPr>
        <p:spPr/>
        <p:txBody>
          <a:bodyPr/>
          <a:p>
            <a:r>
              <a:rPr lang="pl-PL" altLang="en-US"/>
              <a:t>Po przeanalizowaniu kodu widać, że z każdym elementem w pętli for wykonujemy dwa warunki sprawdzające:</a:t>
            </a:r>
            <a:br>
              <a:rPr lang="pl-PL" altLang="en-US"/>
            </a:br>
            <a:br>
              <a:rPr lang="pl-PL" altLang="en-US"/>
            </a:br>
            <a:r>
              <a:rPr lang="pl-PL" altLang="en-US"/>
              <a:t>1) Czy nie wyszliśmy poza talicę</a:t>
            </a:r>
            <a:endParaRPr lang="pl-PL" altLang="en-US"/>
          </a:p>
          <a:p>
            <a:r>
              <a:rPr lang="pl-PL" altLang="en-US"/>
              <a:t>2) Czy sprawdzany element jest równy szukanemu</a:t>
            </a:r>
            <a:endParaRPr lang="pl-PL" alt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pl-PL" altLang="en-US"/>
              <a:t>Wyszukiwanie  z wartownikiem</a:t>
            </a:r>
            <a:endParaRPr lang="pl-PL" altLang="en-US"/>
          </a:p>
        </p:txBody>
      </p:sp>
      <p:sp>
        <p:nvSpPr>
          <p:cNvPr id="3" name="Content Placeholder 2"/>
          <p:cNvSpPr>
            <a:spLocks noGrp="1"/>
          </p:cNvSpPr>
          <p:nvPr>
            <p:ph idx="1"/>
          </p:nvPr>
        </p:nvSpPr>
        <p:spPr/>
        <p:txBody>
          <a:bodyPr/>
          <a:p>
            <a:r>
              <a:rPr lang="pl-PL" altLang="en-US"/>
              <a:t>Jeśli powiększymy naszą przeszukiwaną tablicę o 1.</a:t>
            </a:r>
            <a:br>
              <a:rPr lang="pl-PL" altLang="en-US"/>
            </a:br>
            <a:r>
              <a:rPr lang="pl-PL" altLang="en-US"/>
              <a:t>Na jej dodatkowym elemencie wstawiając szukany element wykonujemy tylko 1 ifa sprawdzającego czy nasz obecny element jest równy szukanemu.</a:t>
            </a:r>
            <a:endParaRPr lang="pl-PL" altLang="en-US"/>
          </a:p>
          <a:p>
            <a:endParaRPr lang="pl-PL" altLang="en-US"/>
          </a:p>
          <a:p>
            <a:r>
              <a:rPr lang="pl-PL" altLang="en-US"/>
              <a:t>Jeśli element nie istnieje algorytm zwróci wartość ostatniego indeksu w tablicy.</a:t>
            </a:r>
            <a:endParaRPr lang="pl-PL" alt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pl-PL" altLang="en-US">
                <a:sym typeface="+mn-ea"/>
              </a:rPr>
              <a:t>Przykłady</a:t>
            </a:r>
            <a:endParaRPr lang="en-US"/>
          </a:p>
        </p:txBody>
      </p:sp>
      <p:sp>
        <p:nvSpPr>
          <p:cNvPr id="3" name="Content Placeholder 2"/>
          <p:cNvSpPr>
            <a:spLocks noGrp="1"/>
          </p:cNvSpPr>
          <p:nvPr>
            <p:ph sz="half" idx="1"/>
          </p:nvPr>
        </p:nvSpPr>
        <p:spPr>
          <a:xfrm>
            <a:off x="288290" y="1207135"/>
            <a:ext cx="10974705" cy="4953000"/>
          </a:xfrm>
        </p:spPr>
        <p:txBody>
          <a:bodyPr/>
          <a:p>
            <a:r>
              <a:rPr lang="pl-PL" altLang="en-US">
                <a:sym typeface="+mn-ea"/>
              </a:rPr>
              <a:t>Szukana wartość: 5</a:t>
            </a:r>
            <a:endParaRPr lang="pl-PL" altLang="en-US"/>
          </a:p>
          <a:p>
            <a:endParaRPr lang="pl-PL" altLang="en-US"/>
          </a:p>
          <a:p>
            <a:endParaRPr lang="pl-PL" altLang="en-US"/>
          </a:p>
          <a:p>
            <a:r>
              <a:rPr lang="pl-PL" altLang="en-US">
                <a:sym typeface="+mn-ea"/>
              </a:rPr>
              <a:t>Po zastosowaniu algorytmu</a:t>
            </a:r>
            <a:endParaRPr lang="pl-PL" altLang="en-US"/>
          </a:p>
          <a:p>
            <a:endParaRPr lang="pl-PL" altLang="en-US"/>
          </a:p>
          <a:p>
            <a:endParaRPr lang="pl-PL" altLang="en-US"/>
          </a:p>
          <a:p>
            <a:r>
              <a:rPr lang="pl-PL" altLang="en-US">
                <a:sym typeface="+mn-ea"/>
              </a:rPr>
              <a:t>Wynik: 3</a:t>
            </a:r>
            <a:endParaRPr lang="pl-PL" altLang="en-US"/>
          </a:p>
          <a:p>
            <a:endParaRPr lang="en-US"/>
          </a:p>
        </p:txBody>
      </p:sp>
      <p:graphicFrame>
        <p:nvGraphicFramePr>
          <p:cNvPr id="5" name="Content Placeholder 4"/>
          <p:cNvGraphicFramePr/>
          <p:nvPr>
            <p:ph sz="half" idx="2"/>
          </p:nvPr>
        </p:nvGraphicFramePr>
        <p:xfrm>
          <a:off x="1668780" y="2009775"/>
          <a:ext cx="7343140" cy="762000"/>
        </p:xfrm>
        <a:graphic>
          <a:graphicData uri="http://schemas.openxmlformats.org/drawingml/2006/table">
            <a:tbl>
              <a:tblPr firstRow="1" bandRow="1">
                <a:tableStyleId>{5C22544A-7EE6-4342-B048-85BDC9FD1C3A}</a:tableStyleId>
              </a:tblPr>
              <a:tblGrid>
                <a:gridCol w="1049020"/>
                <a:gridCol w="1049020"/>
                <a:gridCol w="1049020"/>
                <a:gridCol w="1049020"/>
                <a:gridCol w="1049020"/>
                <a:gridCol w="1049020"/>
                <a:gridCol w="1049020"/>
              </a:tblGrid>
              <a:tr h="381000">
                <a:tc>
                  <a:txBody>
                    <a:bodyPr/>
                    <a:p>
                      <a:pPr>
                        <a:buNone/>
                      </a:pPr>
                      <a:r>
                        <a:rPr lang="pl-PL" altLang="en-US"/>
                        <a:t>indeksy</a:t>
                      </a:r>
                      <a:endParaRPr lang="pl-PL" altLang="en-US"/>
                    </a:p>
                  </a:txBody>
                  <a:tcPr/>
                </a:tc>
                <a:tc>
                  <a:txBody>
                    <a:bodyPr/>
                    <a:p>
                      <a:pPr>
                        <a:buNone/>
                      </a:pPr>
                      <a:r>
                        <a:rPr lang="pl-PL" altLang="en-US"/>
                        <a:t>0</a:t>
                      </a:r>
                      <a:endParaRPr lang="pl-PL" altLang="en-US"/>
                    </a:p>
                  </a:txBody>
                  <a:tcPr/>
                </a:tc>
                <a:tc>
                  <a:txBody>
                    <a:bodyPr/>
                    <a:p>
                      <a:pPr>
                        <a:buNone/>
                      </a:pPr>
                      <a:r>
                        <a:rPr lang="pl-PL" altLang="en-US"/>
                        <a:t>1</a:t>
                      </a:r>
                      <a:endParaRPr lang="pl-PL" altLang="en-US"/>
                    </a:p>
                  </a:txBody>
                  <a:tcPr/>
                </a:tc>
                <a:tc>
                  <a:txBody>
                    <a:bodyPr/>
                    <a:p>
                      <a:pPr>
                        <a:buNone/>
                      </a:pPr>
                      <a:r>
                        <a:rPr lang="pl-PL" altLang="en-US"/>
                        <a:t>2</a:t>
                      </a:r>
                      <a:endParaRPr lang="pl-PL" altLang="en-US"/>
                    </a:p>
                  </a:txBody>
                  <a:tcPr/>
                </a:tc>
                <a:tc>
                  <a:txBody>
                    <a:bodyPr/>
                    <a:p>
                      <a:pPr>
                        <a:buNone/>
                      </a:pPr>
                      <a:r>
                        <a:rPr lang="pl-PL" altLang="en-US"/>
                        <a:t>3</a:t>
                      </a:r>
                      <a:endParaRPr lang="pl-PL" altLang="en-US"/>
                    </a:p>
                  </a:txBody>
                  <a:tcPr>
                    <a:gradFill>
                      <a:gsLst>
                        <a:gs pos="0">
                          <a:srgbClr val="FBFB11"/>
                        </a:gs>
                        <a:gs pos="100000">
                          <a:srgbClr val="838309"/>
                        </a:gs>
                      </a:gsLst>
                      <a:lin ang="5400000" scaled="0"/>
                    </a:gradFill>
                  </a:tcPr>
                </a:tc>
                <a:tc>
                  <a:txBody>
                    <a:bodyPr/>
                    <a:p>
                      <a:pPr>
                        <a:buNone/>
                      </a:pPr>
                      <a:r>
                        <a:rPr lang="pl-PL" altLang="en-US"/>
                        <a:t>4</a:t>
                      </a:r>
                      <a:endParaRPr lang="pl-PL" altLang="en-US"/>
                    </a:p>
                  </a:txBody>
                  <a:tcPr/>
                </a:tc>
                <a:tc>
                  <a:txBody>
                    <a:bodyPr/>
                    <a:p>
                      <a:pPr>
                        <a:buNone/>
                      </a:pPr>
                      <a:r>
                        <a:rPr lang="pl-PL" altLang="en-US"/>
                        <a:t>5</a:t>
                      </a:r>
                      <a:endParaRPr lang="pl-PL" altLang="en-US"/>
                    </a:p>
                  </a:txBody>
                  <a:tcPr/>
                </a:tc>
              </a:tr>
              <a:tr h="381000">
                <a:tc>
                  <a:txBody>
                    <a:bodyPr/>
                    <a:p>
                      <a:pPr>
                        <a:buNone/>
                      </a:pPr>
                      <a:r>
                        <a:rPr lang="pl-PL" altLang="en-US"/>
                        <a:t>wartości</a:t>
                      </a:r>
                      <a:endParaRPr lang="pl-PL" altLang="en-US"/>
                    </a:p>
                  </a:txBody>
                  <a:tcPr/>
                </a:tc>
                <a:tc>
                  <a:txBody>
                    <a:bodyPr/>
                    <a:p>
                      <a:pPr>
                        <a:buNone/>
                      </a:pPr>
                      <a:r>
                        <a:rPr lang="pl-PL" altLang="en-US"/>
                        <a:t>3</a:t>
                      </a:r>
                      <a:endParaRPr lang="pl-PL" altLang="en-US"/>
                    </a:p>
                  </a:txBody>
                  <a:tcPr/>
                </a:tc>
                <a:tc>
                  <a:txBody>
                    <a:bodyPr/>
                    <a:p>
                      <a:pPr>
                        <a:buNone/>
                      </a:pPr>
                      <a:r>
                        <a:rPr lang="pl-PL" altLang="en-US"/>
                        <a:t>1</a:t>
                      </a:r>
                      <a:endParaRPr lang="pl-PL" altLang="en-US"/>
                    </a:p>
                  </a:txBody>
                  <a:tcPr/>
                </a:tc>
                <a:tc>
                  <a:txBody>
                    <a:bodyPr/>
                    <a:p>
                      <a:pPr>
                        <a:buNone/>
                      </a:pPr>
                      <a:r>
                        <a:rPr lang="pl-PL" altLang="en-US"/>
                        <a:t>4</a:t>
                      </a:r>
                      <a:endParaRPr lang="pl-PL" altLang="en-US"/>
                    </a:p>
                  </a:txBody>
                  <a:tcPr/>
                </a:tc>
                <a:tc>
                  <a:txBody>
                    <a:bodyPr/>
                    <a:p>
                      <a:pPr>
                        <a:buNone/>
                      </a:pPr>
                      <a:r>
                        <a:rPr lang="pl-PL" altLang="en-US"/>
                        <a:t>5</a:t>
                      </a:r>
                      <a:endParaRPr lang="pl-PL" altLang="en-US"/>
                    </a:p>
                  </a:txBody>
                  <a:tcPr>
                    <a:gradFill>
                      <a:gsLst>
                        <a:gs pos="0">
                          <a:srgbClr val="FBFB11"/>
                        </a:gs>
                        <a:gs pos="100000">
                          <a:srgbClr val="838309"/>
                        </a:gs>
                      </a:gsLst>
                      <a:lin ang="5400000" scaled="0"/>
                    </a:gradFill>
                  </a:tcPr>
                </a:tc>
                <a:tc>
                  <a:txBody>
                    <a:bodyPr/>
                    <a:p>
                      <a:pPr>
                        <a:buNone/>
                      </a:pPr>
                      <a:r>
                        <a:rPr lang="pl-PL" altLang="en-US"/>
                        <a:t>2</a:t>
                      </a:r>
                      <a:endParaRPr lang="pl-PL" altLang="en-US"/>
                    </a:p>
                  </a:txBody>
                  <a:tcPr/>
                </a:tc>
                <a:tc>
                  <a:txBody>
                    <a:bodyPr/>
                    <a:p>
                      <a:pPr>
                        <a:buNone/>
                      </a:pPr>
                      <a:r>
                        <a:rPr lang="pl-PL" altLang="en-US"/>
                        <a:t>7</a:t>
                      </a:r>
                      <a:endParaRPr lang="pl-PL" altLang="en-US"/>
                    </a:p>
                  </a:txBody>
                  <a:tcPr/>
                </a:tc>
              </a:tr>
            </a:tbl>
          </a:graphicData>
        </a:graphic>
      </p:graphicFrame>
      <p:graphicFrame>
        <p:nvGraphicFramePr>
          <p:cNvPr id="6" name="Table 5"/>
          <p:cNvGraphicFramePr/>
          <p:nvPr/>
        </p:nvGraphicFramePr>
        <p:xfrm>
          <a:off x="1668780" y="3883660"/>
          <a:ext cx="9704705" cy="762000"/>
        </p:xfrm>
        <a:graphic>
          <a:graphicData uri="http://schemas.openxmlformats.org/drawingml/2006/table">
            <a:tbl>
              <a:tblPr firstRow="1" bandRow="1">
                <a:tableStyleId>{5C22544A-7EE6-4342-B048-85BDC9FD1C3A}</a:tableStyleId>
              </a:tblPr>
              <a:tblGrid>
                <a:gridCol w="1212850"/>
                <a:gridCol w="1213485"/>
                <a:gridCol w="1212850"/>
                <a:gridCol w="1213485"/>
                <a:gridCol w="1212850"/>
                <a:gridCol w="1212850"/>
                <a:gridCol w="1213485"/>
                <a:gridCol w="1212850"/>
              </a:tblGrid>
              <a:tr h="381000">
                <a:tc>
                  <a:txBody>
                    <a:bodyPr/>
                    <a:p>
                      <a:pPr>
                        <a:buNone/>
                      </a:pPr>
                      <a:r>
                        <a:rPr lang="pl-PL" altLang="en-US"/>
                        <a:t>indeksy</a:t>
                      </a:r>
                      <a:endParaRPr lang="pl-PL" altLang="en-US"/>
                    </a:p>
                  </a:txBody>
                  <a:tcPr/>
                </a:tc>
                <a:tc>
                  <a:txBody>
                    <a:bodyPr/>
                    <a:p>
                      <a:pPr>
                        <a:buNone/>
                      </a:pPr>
                      <a:r>
                        <a:rPr lang="pl-PL" altLang="en-US"/>
                        <a:t>0</a:t>
                      </a:r>
                      <a:endParaRPr lang="pl-PL" altLang="en-US"/>
                    </a:p>
                  </a:txBody>
                  <a:tcPr/>
                </a:tc>
                <a:tc>
                  <a:txBody>
                    <a:bodyPr/>
                    <a:p>
                      <a:pPr>
                        <a:buNone/>
                      </a:pPr>
                      <a:r>
                        <a:rPr lang="pl-PL" altLang="en-US"/>
                        <a:t>1</a:t>
                      </a:r>
                      <a:endParaRPr lang="pl-PL" altLang="en-US"/>
                    </a:p>
                  </a:txBody>
                  <a:tcPr/>
                </a:tc>
                <a:tc>
                  <a:txBody>
                    <a:bodyPr/>
                    <a:p>
                      <a:pPr>
                        <a:buNone/>
                      </a:pPr>
                      <a:r>
                        <a:rPr lang="pl-PL" altLang="en-US"/>
                        <a:t>2</a:t>
                      </a:r>
                      <a:endParaRPr lang="pl-PL" altLang="en-US"/>
                    </a:p>
                  </a:txBody>
                  <a:tcPr/>
                </a:tc>
                <a:tc>
                  <a:txBody>
                    <a:bodyPr/>
                    <a:p>
                      <a:pPr>
                        <a:buNone/>
                      </a:pPr>
                      <a:r>
                        <a:rPr lang="pl-PL" altLang="en-US"/>
                        <a:t>3</a:t>
                      </a:r>
                      <a:endParaRPr lang="pl-PL" altLang="en-US"/>
                    </a:p>
                  </a:txBody>
                  <a:tcPr>
                    <a:gradFill>
                      <a:gsLst>
                        <a:gs pos="0">
                          <a:srgbClr val="FBFB11"/>
                        </a:gs>
                        <a:gs pos="100000">
                          <a:srgbClr val="838309"/>
                        </a:gs>
                      </a:gsLst>
                      <a:lin ang="5400000" scaled="0"/>
                    </a:gradFill>
                  </a:tcPr>
                </a:tc>
                <a:tc>
                  <a:txBody>
                    <a:bodyPr/>
                    <a:p>
                      <a:pPr>
                        <a:buNone/>
                      </a:pPr>
                      <a:r>
                        <a:rPr lang="pl-PL" altLang="en-US"/>
                        <a:t>4</a:t>
                      </a:r>
                      <a:endParaRPr lang="pl-PL" altLang="en-US"/>
                    </a:p>
                  </a:txBody>
                  <a:tcPr/>
                </a:tc>
                <a:tc>
                  <a:txBody>
                    <a:bodyPr/>
                    <a:p>
                      <a:pPr>
                        <a:buNone/>
                      </a:pPr>
                      <a:r>
                        <a:rPr lang="pl-PL" altLang="en-US"/>
                        <a:t>5</a:t>
                      </a:r>
                      <a:endParaRPr lang="pl-PL" altLang="en-US"/>
                    </a:p>
                  </a:txBody>
                  <a:tcPr/>
                </a:tc>
                <a:tc>
                  <a:txBody>
                    <a:bodyPr/>
                    <a:p>
                      <a:pPr>
                        <a:buNone/>
                      </a:pPr>
                      <a:r>
                        <a:rPr lang="pl-PL" altLang="en-US"/>
                        <a:t>6</a:t>
                      </a:r>
                      <a:endParaRPr lang="pl-PL" altLang="en-US"/>
                    </a:p>
                  </a:txBody>
                  <a:tcPr>
                    <a:gradFill>
                      <a:gsLst>
                        <a:gs pos="0">
                          <a:srgbClr val="007BD3"/>
                        </a:gs>
                        <a:gs pos="100000">
                          <a:srgbClr val="034373"/>
                        </a:gs>
                      </a:gsLst>
                      <a:lin ang="5400000" scaled="0"/>
                    </a:gradFill>
                  </a:tcPr>
                </a:tc>
              </a:tr>
              <a:tr h="381000">
                <a:tc>
                  <a:txBody>
                    <a:bodyPr/>
                    <a:p>
                      <a:pPr>
                        <a:buNone/>
                      </a:pPr>
                      <a:r>
                        <a:rPr lang="pl-PL" altLang="en-US"/>
                        <a:t>wartości</a:t>
                      </a:r>
                      <a:endParaRPr lang="pl-PL" altLang="en-US"/>
                    </a:p>
                  </a:txBody>
                  <a:tcPr/>
                </a:tc>
                <a:tc>
                  <a:txBody>
                    <a:bodyPr/>
                    <a:p>
                      <a:pPr>
                        <a:buNone/>
                      </a:pPr>
                      <a:r>
                        <a:rPr lang="pl-PL" altLang="en-US"/>
                        <a:t>3</a:t>
                      </a:r>
                      <a:endParaRPr lang="pl-PL" altLang="en-US"/>
                    </a:p>
                  </a:txBody>
                  <a:tcPr/>
                </a:tc>
                <a:tc>
                  <a:txBody>
                    <a:bodyPr/>
                    <a:p>
                      <a:pPr>
                        <a:buNone/>
                      </a:pPr>
                      <a:r>
                        <a:rPr lang="pl-PL" altLang="en-US"/>
                        <a:t>1</a:t>
                      </a:r>
                      <a:endParaRPr lang="pl-PL" altLang="en-US"/>
                    </a:p>
                  </a:txBody>
                  <a:tcPr/>
                </a:tc>
                <a:tc>
                  <a:txBody>
                    <a:bodyPr/>
                    <a:p>
                      <a:pPr>
                        <a:buNone/>
                      </a:pPr>
                      <a:r>
                        <a:rPr lang="pl-PL" altLang="en-US"/>
                        <a:t>4</a:t>
                      </a:r>
                      <a:endParaRPr lang="pl-PL" altLang="en-US"/>
                    </a:p>
                  </a:txBody>
                  <a:tcPr/>
                </a:tc>
                <a:tc>
                  <a:txBody>
                    <a:bodyPr/>
                    <a:p>
                      <a:pPr>
                        <a:buNone/>
                      </a:pPr>
                      <a:r>
                        <a:rPr lang="pl-PL" altLang="en-US"/>
                        <a:t>5</a:t>
                      </a:r>
                      <a:endParaRPr lang="pl-PL" altLang="en-US"/>
                    </a:p>
                  </a:txBody>
                  <a:tcPr>
                    <a:gradFill>
                      <a:gsLst>
                        <a:gs pos="0">
                          <a:srgbClr val="FBFB11"/>
                        </a:gs>
                        <a:gs pos="100000">
                          <a:srgbClr val="838309"/>
                        </a:gs>
                      </a:gsLst>
                      <a:lin ang="5400000" scaled="0"/>
                    </a:gradFill>
                  </a:tcPr>
                </a:tc>
                <a:tc>
                  <a:txBody>
                    <a:bodyPr/>
                    <a:p>
                      <a:pPr>
                        <a:buNone/>
                      </a:pPr>
                      <a:r>
                        <a:rPr lang="pl-PL" altLang="en-US"/>
                        <a:t>2</a:t>
                      </a:r>
                      <a:endParaRPr lang="pl-PL" altLang="en-US"/>
                    </a:p>
                  </a:txBody>
                  <a:tcPr/>
                </a:tc>
                <a:tc>
                  <a:txBody>
                    <a:bodyPr/>
                    <a:p>
                      <a:pPr>
                        <a:buNone/>
                      </a:pPr>
                      <a:r>
                        <a:rPr lang="pl-PL" altLang="en-US"/>
                        <a:t>7</a:t>
                      </a:r>
                      <a:endParaRPr lang="pl-PL" altLang="en-US"/>
                    </a:p>
                  </a:txBody>
                  <a:tcPr/>
                </a:tc>
                <a:tc>
                  <a:txBody>
                    <a:bodyPr/>
                    <a:p>
                      <a:pPr>
                        <a:buNone/>
                      </a:pPr>
                      <a:r>
                        <a:rPr lang="pl-PL" altLang="en-US"/>
                        <a:t>5</a:t>
                      </a:r>
                      <a:endParaRPr lang="pl-PL" altLang="en-US"/>
                    </a:p>
                  </a:txBody>
                  <a:tcPr>
                    <a:gradFill>
                      <a:gsLst>
                        <a:gs pos="0">
                          <a:srgbClr val="007BD3"/>
                        </a:gs>
                        <a:gs pos="100000">
                          <a:srgbClr val="034373"/>
                        </a:gs>
                      </a:gsLst>
                      <a:lin ang="5400000" scaled="0"/>
                    </a:gradFill>
                  </a:tcPr>
                </a:tc>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pl-PL" altLang="en-US"/>
              <a:t>Przykłady</a:t>
            </a:r>
            <a:endParaRPr lang="pl-PL" altLang="en-US"/>
          </a:p>
        </p:txBody>
      </p:sp>
      <p:sp>
        <p:nvSpPr>
          <p:cNvPr id="3" name="Content Placeholder 2"/>
          <p:cNvSpPr>
            <a:spLocks noGrp="1"/>
          </p:cNvSpPr>
          <p:nvPr>
            <p:ph idx="1"/>
          </p:nvPr>
        </p:nvSpPr>
        <p:spPr/>
        <p:txBody>
          <a:bodyPr/>
          <a:p>
            <a:r>
              <a:rPr lang="pl-PL" altLang="en-US"/>
              <a:t>Szukana wartość: 999</a:t>
            </a:r>
            <a:endParaRPr lang="pl-PL" altLang="en-US"/>
          </a:p>
          <a:p>
            <a:endParaRPr lang="pl-PL" altLang="en-US"/>
          </a:p>
          <a:p>
            <a:endParaRPr lang="pl-PL" altLang="en-US"/>
          </a:p>
          <a:p>
            <a:r>
              <a:rPr lang="pl-PL" altLang="en-US"/>
              <a:t>Po modyfikacji</a:t>
            </a:r>
            <a:endParaRPr lang="pl-PL" altLang="en-US"/>
          </a:p>
          <a:p>
            <a:endParaRPr lang="pl-PL" altLang="en-US"/>
          </a:p>
          <a:p>
            <a:endParaRPr lang="pl-PL" altLang="en-US"/>
          </a:p>
          <a:p>
            <a:r>
              <a:rPr lang="pl-PL" altLang="en-US"/>
              <a:t>Wynik: -1 (nie znaleziono)</a:t>
            </a:r>
            <a:endParaRPr lang="pl-PL" altLang="en-US"/>
          </a:p>
        </p:txBody>
      </p:sp>
      <p:graphicFrame>
        <p:nvGraphicFramePr>
          <p:cNvPr id="5" name="Table 4"/>
          <p:cNvGraphicFramePr/>
          <p:nvPr/>
        </p:nvGraphicFramePr>
        <p:xfrm>
          <a:off x="1668780" y="2004060"/>
          <a:ext cx="8533765" cy="762000"/>
        </p:xfrm>
        <a:graphic>
          <a:graphicData uri="http://schemas.openxmlformats.org/drawingml/2006/table">
            <a:tbl>
              <a:tblPr firstRow="1" bandRow="1">
                <a:tableStyleId>{5C22544A-7EE6-4342-B048-85BDC9FD1C3A}</a:tableStyleId>
              </a:tblPr>
              <a:tblGrid>
                <a:gridCol w="1218565"/>
                <a:gridCol w="1218565"/>
                <a:gridCol w="1218565"/>
                <a:gridCol w="1218565"/>
                <a:gridCol w="1218565"/>
                <a:gridCol w="1218565"/>
                <a:gridCol w="1218565"/>
              </a:tblGrid>
              <a:tr h="381000">
                <a:tc>
                  <a:txBody>
                    <a:bodyPr/>
                    <a:p>
                      <a:pPr>
                        <a:buNone/>
                      </a:pPr>
                      <a:r>
                        <a:rPr lang="pl-PL" altLang="en-US"/>
                        <a:t>indeksy</a:t>
                      </a:r>
                      <a:endParaRPr lang="pl-PL" altLang="en-US"/>
                    </a:p>
                  </a:txBody>
                  <a:tcPr/>
                </a:tc>
                <a:tc>
                  <a:txBody>
                    <a:bodyPr/>
                    <a:p>
                      <a:pPr>
                        <a:buNone/>
                      </a:pPr>
                      <a:r>
                        <a:rPr lang="pl-PL" altLang="en-US"/>
                        <a:t>0</a:t>
                      </a:r>
                      <a:endParaRPr lang="pl-PL" altLang="en-US"/>
                    </a:p>
                  </a:txBody>
                  <a:tcPr/>
                </a:tc>
                <a:tc>
                  <a:txBody>
                    <a:bodyPr/>
                    <a:p>
                      <a:pPr>
                        <a:buNone/>
                      </a:pPr>
                      <a:r>
                        <a:rPr lang="pl-PL" altLang="en-US"/>
                        <a:t>1</a:t>
                      </a:r>
                      <a:endParaRPr lang="pl-PL" altLang="en-US"/>
                    </a:p>
                  </a:txBody>
                  <a:tcPr/>
                </a:tc>
                <a:tc>
                  <a:txBody>
                    <a:bodyPr/>
                    <a:p>
                      <a:pPr>
                        <a:buNone/>
                      </a:pPr>
                      <a:r>
                        <a:rPr lang="pl-PL" altLang="en-US"/>
                        <a:t>2</a:t>
                      </a:r>
                      <a:endParaRPr lang="pl-PL" altLang="en-US"/>
                    </a:p>
                  </a:txBody>
                  <a:tcPr/>
                </a:tc>
                <a:tc>
                  <a:txBody>
                    <a:bodyPr/>
                    <a:p>
                      <a:pPr>
                        <a:buNone/>
                      </a:pPr>
                      <a:r>
                        <a:rPr lang="pl-PL" altLang="en-US"/>
                        <a:t>3</a:t>
                      </a:r>
                      <a:endParaRPr lang="pl-PL" altLang="en-US"/>
                    </a:p>
                  </a:txBody>
                  <a:tcPr/>
                </a:tc>
                <a:tc>
                  <a:txBody>
                    <a:bodyPr/>
                    <a:p>
                      <a:pPr>
                        <a:buNone/>
                      </a:pPr>
                      <a:r>
                        <a:rPr lang="pl-PL" altLang="en-US"/>
                        <a:t>4</a:t>
                      </a:r>
                      <a:endParaRPr lang="pl-PL" altLang="en-US"/>
                    </a:p>
                  </a:txBody>
                  <a:tcPr/>
                </a:tc>
                <a:tc>
                  <a:txBody>
                    <a:bodyPr/>
                    <a:p>
                      <a:pPr>
                        <a:buNone/>
                      </a:pPr>
                      <a:r>
                        <a:rPr lang="pl-PL" altLang="en-US"/>
                        <a:t>5</a:t>
                      </a:r>
                      <a:endParaRPr lang="pl-PL" altLang="en-US"/>
                    </a:p>
                  </a:txBody>
                  <a:tcPr/>
                </a:tc>
              </a:tr>
              <a:tr h="381000">
                <a:tc>
                  <a:txBody>
                    <a:bodyPr/>
                    <a:p>
                      <a:pPr>
                        <a:buNone/>
                      </a:pPr>
                      <a:r>
                        <a:rPr lang="pl-PL" altLang="en-US"/>
                        <a:t>wartości</a:t>
                      </a:r>
                      <a:endParaRPr lang="pl-PL" altLang="en-US"/>
                    </a:p>
                  </a:txBody>
                  <a:tcPr/>
                </a:tc>
                <a:tc>
                  <a:txBody>
                    <a:bodyPr/>
                    <a:p>
                      <a:pPr>
                        <a:buNone/>
                      </a:pPr>
                      <a:r>
                        <a:rPr lang="pl-PL" altLang="en-US"/>
                        <a:t>3</a:t>
                      </a:r>
                      <a:endParaRPr lang="pl-PL" altLang="en-US"/>
                    </a:p>
                  </a:txBody>
                  <a:tcPr/>
                </a:tc>
                <a:tc>
                  <a:txBody>
                    <a:bodyPr/>
                    <a:p>
                      <a:pPr>
                        <a:buNone/>
                      </a:pPr>
                      <a:r>
                        <a:rPr lang="pl-PL" altLang="en-US"/>
                        <a:t>1</a:t>
                      </a:r>
                      <a:endParaRPr lang="pl-PL" altLang="en-US"/>
                    </a:p>
                  </a:txBody>
                  <a:tcPr/>
                </a:tc>
                <a:tc>
                  <a:txBody>
                    <a:bodyPr/>
                    <a:p>
                      <a:pPr>
                        <a:buNone/>
                      </a:pPr>
                      <a:r>
                        <a:rPr lang="pl-PL" altLang="en-US"/>
                        <a:t>4</a:t>
                      </a:r>
                      <a:endParaRPr lang="pl-PL" altLang="en-US"/>
                    </a:p>
                  </a:txBody>
                  <a:tcPr/>
                </a:tc>
                <a:tc>
                  <a:txBody>
                    <a:bodyPr/>
                    <a:p>
                      <a:pPr>
                        <a:buNone/>
                      </a:pPr>
                      <a:r>
                        <a:rPr lang="pl-PL" altLang="en-US"/>
                        <a:t>5</a:t>
                      </a:r>
                      <a:endParaRPr lang="pl-PL" altLang="en-US"/>
                    </a:p>
                  </a:txBody>
                  <a:tcPr/>
                </a:tc>
                <a:tc>
                  <a:txBody>
                    <a:bodyPr/>
                    <a:p>
                      <a:pPr>
                        <a:buNone/>
                      </a:pPr>
                      <a:r>
                        <a:rPr lang="pl-PL" altLang="en-US"/>
                        <a:t>2</a:t>
                      </a:r>
                      <a:endParaRPr lang="pl-PL" altLang="en-US"/>
                    </a:p>
                  </a:txBody>
                  <a:tcPr/>
                </a:tc>
                <a:tc>
                  <a:txBody>
                    <a:bodyPr/>
                    <a:p>
                      <a:pPr>
                        <a:buNone/>
                      </a:pPr>
                      <a:r>
                        <a:rPr lang="pl-PL" altLang="en-US"/>
                        <a:t>7</a:t>
                      </a:r>
                      <a:endParaRPr lang="pl-PL" altLang="en-US"/>
                    </a:p>
                  </a:txBody>
                  <a:tcPr/>
                </a:tc>
              </a:tr>
            </a:tbl>
          </a:graphicData>
        </a:graphic>
      </p:graphicFrame>
      <p:graphicFrame>
        <p:nvGraphicFramePr>
          <p:cNvPr id="6" name="Table 5"/>
          <p:cNvGraphicFramePr/>
          <p:nvPr/>
        </p:nvGraphicFramePr>
        <p:xfrm>
          <a:off x="1668780" y="3883660"/>
          <a:ext cx="9704705" cy="762000"/>
        </p:xfrm>
        <a:graphic>
          <a:graphicData uri="http://schemas.openxmlformats.org/drawingml/2006/table">
            <a:tbl>
              <a:tblPr firstRow="1" bandRow="1">
                <a:tableStyleId>{5C22544A-7EE6-4342-B048-85BDC9FD1C3A}</a:tableStyleId>
              </a:tblPr>
              <a:tblGrid>
                <a:gridCol w="1212850"/>
                <a:gridCol w="1213485"/>
                <a:gridCol w="1212850"/>
                <a:gridCol w="1213485"/>
                <a:gridCol w="1212850"/>
                <a:gridCol w="1212850"/>
                <a:gridCol w="1213485"/>
                <a:gridCol w="1212850"/>
              </a:tblGrid>
              <a:tr h="381000">
                <a:tc>
                  <a:txBody>
                    <a:bodyPr/>
                    <a:p>
                      <a:pPr>
                        <a:buNone/>
                      </a:pPr>
                      <a:r>
                        <a:rPr lang="pl-PL" altLang="en-US"/>
                        <a:t>indeksy</a:t>
                      </a:r>
                      <a:endParaRPr lang="pl-PL" altLang="en-US"/>
                    </a:p>
                  </a:txBody>
                  <a:tcPr/>
                </a:tc>
                <a:tc>
                  <a:txBody>
                    <a:bodyPr/>
                    <a:p>
                      <a:pPr>
                        <a:buNone/>
                      </a:pPr>
                      <a:r>
                        <a:rPr lang="pl-PL" altLang="en-US"/>
                        <a:t>0</a:t>
                      </a:r>
                      <a:endParaRPr lang="pl-PL" altLang="en-US"/>
                    </a:p>
                  </a:txBody>
                  <a:tcPr/>
                </a:tc>
                <a:tc>
                  <a:txBody>
                    <a:bodyPr/>
                    <a:p>
                      <a:pPr>
                        <a:buNone/>
                      </a:pPr>
                      <a:r>
                        <a:rPr lang="pl-PL" altLang="en-US"/>
                        <a:t>1</a:t>
                      </a:r>
                      <a:endParaRPr lang="pl-PL" altLang="en-US"/>
                    </a:p>
                  </a:txBody>
                  <a:tcPr/>
                </a:tc>
                <a:tc>
                  <a:txBody>
                    <a:bodyPr/>
                    <a:p>
                      <a:pPr>
                        <a:buNone/>
                      </a:pPr>
                      <a:r>
                        <a:rPr lang="pl-PL" altLang="en-US"/>
                        <a:t>2</a:t>
                      </a:r>
                      <a:endParaRPr lang="pl-PL" altLang="en-US"/>
                    </a:p>
                  </a:txBody>
                  <a:tcPr/>
                </a:tc>
                <a:tc>
                  <a:txBody>
                    <a:bodyPr/>
                    <a:p>
                      <a:pPr>
                        <a:buNone/>
                      </a:pPr>
                      <a:r>
                        <a:rPr lang="pl-PL" altLang="en-US"/>
                        <a:t>3</a:t>
                      </a:r>
                      <a:endParaRPr lang="pl-PL" altLang="en-US"/>
                    </a:p>
                  </a:txBody>
                  <a:tcPr/>
                </a:tc>
                <a:tc>
                  <a:txBody>
                    <a:bodyPr/>
                    <a:p>
                      <a:pPr>
                        <a:buNone/>
                      </a:pPr>
                      <a:r>
                        <a:rPr lang="pl-PL" altLang="en-US"/>
                        <a:t>4</a:t>
                      </a:r>
                      <a:endParaRPr lang="pl-PL" altLang="en-US"/>
                    </a:p>
                  </a:txBody>
                  <a:tcPr/>
                </a:tc>
                <a:tc>
                  <a:txBody>
                    <a:bodyPr/>
                    <a:p>
                      <a:pPr>
                        <a:buNone/>
                      </a:pPr>
                      <a:r>
                        <a:rPr lang="pl-PL" altLang="en-US"/>
                        <a:t>5</a:t>
                      </a:r>
                      <a:endParaRPr lang="pl-PL" altLang="en-US"/>
                    </a:p>
                  </a:txBody>
                  <a:tcPr/>
                </a:tc>
                <a:tc>
                  <a:txBody>
                    <a:bodyPr/>
                    <a:p>
                      <a:pPr>
                        <a:buNone/>
                      </a:pPr>
                      <a:r>
                        <a:rPr lang="pl-PL" altLang="en-US"/>
                        <a:t>6</a:t>
                      </a:r>
                      <a:endParaRPr lang="pl-PL" altLang="en-US"/>
                    </a:p>
                  </a:txBody>
                  <a:tcPr>
                    <a:gradFill>
                      <a:gsLst>
                        <a:gs pos="0">
                          <a:srgbClr val="007BD3"/>
                        </a:gs>
                        <a:gs pos="100000">
                          <a:srgbClr val="034373"/>
                        </a:gs>
                      </a:gsLst>
                      <a:lin ang="5400000" scaled="0"/>
                    </a:gradFill>
                  </a:tcPr>
                </a:tc>
              </a:tr>
              <a:tr h="381000">
                <a:tc>
                  <a:txBody>
                    <a:bodyPr/>
                    <a:p>
                      <a:pPr>
                        <a:buNone/>
                      </a:pPr>
                      <a:r>
                        <a:rPr lang="pl-PL" altLang="en-US"/>
                        <a:t>wartości</a:t>
                      </a:r>
                      <a:endParaRPr lang="pl-PL" altLang="en-US"/>
                    </a:p>
                  </a:txBody>
                  <a:tcPr/>
                </a:tc>
                <a:tc>
                  <a:txBody>
                    <a:bodyPr/>
                    <a:p>
                      <a:pPr>
                        <a:buNone/>
                      </a:pPr>
                      <a:r>
                        <a:rPr lang="pl-PL" altLang="en-US"/>
                        <a:t>3</a:t>
                      </a:r>
                      <a:endParaRPr lang="pl-PL" altLang="en-US"/>
                    </a:p>
                  </a:txBody>
                  <a:tcPr/>
                </a:tc>
                <a:tc>
                  <a:txBody>
                    <a:bodyPr/>
                    <a:p>
                      <a:pPr>
                        <a:buNone/>
                      </a:pPr>
                      <a:r>
                        <a:rPr lang="pl-PL" altLang="en-US"/>
                        <a:t>1</a:t>
                      </a:r>
                      <a:endParaRPr lang="pl-PL" altLang="en-US"/>
                    </a:p>
                  </a:txBody>
                  <a:tcPr/>
                </a:tc>
                <a:tc>
                  <a:txBody>
                    <a:bodyPr/>
                    <a:p>
                      <a:pPr>
                        <a:buNone/>
                      </a:pPr>
                      <a:r>
                        <a:rPr lang="pl-PL" altLang="en-US"/>
                        <a:t>4</a:t>
                      </a:r>
                      <a:endParaRPr lang="pl-PL" altLang="en-US"/>
                    </a:p>
                  </a:txBody>
                  <a:tcPr/>
                </a:tc>
                <a:tc>
                  <a:txBody>
                    <a:bodyPr/>
                    <a:p>
                      <a:pPr>
                        <a:buNone/>
                      </a:pPr>
                      <a:r>
                        <a:rPr lang="pl-PL" altLang="en-US"/>
                        <a:t>5</a:t>
                      </a:r>
                      <a:endParaRPr lang="pl-PL" altLang="en-US"/>
                    </a:p>
                  </a:txBody>
                  <a:tcPr/>
                </a:tc>
                <a:tc>
                  <a:txBody>
                    <a:bodyPr/>
                    <a:p>
                      <a:pPr>
                        <a:buNone/>
                      </a:pPr>
                      <a:r>
                        <a:rPr lang="pl-PL" altLang="en-US"/>
                        <a:t>2</a:t>
                      </a:r>
                      <a:endParaRPr lang="pl-PL" altLang="en-US"/>
                    </a:p>
                  </a:txBody>
                  <a:tcPr/>
                </a:tc>
                <a:tc>
                  <a:txBody>
                    <a:bodyPr/>
                    <a:p>
                      <a:pPr>
                        <a:buNone/>
                      </a:pPr>
                      <a:r>
                        <a:rPr lang="pl-PL" altLang="en-US"/>
                        <a:t>7</a:t>
                      </a:r>
                      <a:endParaRPr lang="pl-PL" altLang="en-US"/>
                    </a:p>
                  </a:txBody>
                  <a:tcPr/>
                </a:tc>
                <a:tc>
                  <a:txBody>
                    <a:bodyPr/>
                    <a:p>
                      <a:pPr>
                        <a:buNone/>
                      </a:pPr>
                      <a:r>
                        <a:rPr lang="pl-PL" altLang="en-US"/>
                        <a:t>5</a:t>
                      </a:r>
                      <a:endParaRPr lang="pl-PL" altLang="en-US"/>
                    </a:p>
                  </a:txBody>
                  <a:tcPr>
                    <a:gradFill>
                      <a:gsLst>
                        <a:gs pos="0">
                          <a:srgbClr val="007BD3"/>
                        </a:gs>
                        <a:gs pos="100000">
                          <a:srgbClr val="034373"/>
                        </a:gs>
                      </a:gsLst>
                      <a:lin ang="5400000" scaled="0"/>
                    </a:gradFill>
                  </a:tcPr>
                </a:tc>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p>
            <a:pPr algn="ctr"/>
            <a:r>
              <a:rPr lang="pl-PL" altLang="en-US">
                <a:ln w="22225">
                  <a:solidFill>
                    <a:schemeClr val="accent2"/>
                  </a:solidFill>
                  <a:prstDash val="solid"/>
                </a:ln>
                <a:solidFill>
                  <a:schemeClr val="accent2">
                    <a:lumMod val="40000"/>
                    <a:lumOff val="60000"/>
                  </a:schemeClr>
                </a:solidFill>
                <a:effectLst/>
              </a:rPr>
              <a:t>KONIEC</a:t>
            </a:r>
            <a:endParaRPr lang="pl-PL" altLang="en-US">
              <a:ln w="22225">
                <a:solidFill>
                  <a:schemeClr val="accent2"/>
                </a:solidFill>
                <a:prstDash val="solid"/>
              </a:ln>
              <a:solidFill>
                <a:schemeClr val="accent2">
                  <a:lumMod val="40000"/>
                  <a:lumOff val="60000"/>
                </a:schemeClr>
              </a:solidFill>
              <a:effectLs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pl-PL" altLang="en-US"/>
              <a:t>1) Wstęp</a:t>
            </a:r>
            <a:endParaRPr lang="pl-PL" altLang="en-US"/>
          </a:p>
        </p:txBody>
      </p:sp>
      <p:sp>
        <p:nvSpPr>
          <p:cNvPr id="3" name="Content Placeholder 2"/>
          <p:cNvSpPr>
            <a:spLocks noGrp="1"/>
          </p:cNvSpPr>
          <p:nvPr>
            <p:ph idx="1"/>
          </p:nvPr>
        </p:nvSpPr>
        <p:spPr/>
        <p:txBody>
          <a:bodyPr/>
          <a:p>
            <a:r>
              <a:rPr lang="pl-PL" altLang="en-US" sz="4000" b="1"/>
              <a:t>Optymalizacja</a:t>
            </a:r>
            <a:r>
              <a:rPr lang="pl-PL" altLang="en-US"/>
              <a:t>- wyznaczenie najlepszego rozwiązania jakiegoś zadania ze względu na przyjęte kryterium jakościowe( np. minimalny koszt, maksymalny zysk, niezawodność, minimalny czas realizacji zadania), przy uwzględnieniu istniejących ograniczeń; </a:t>
            </a:r>
            <a:endParaRPr lang="pl-PL"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pl-PL" altLang="en-US"/>
              <a:t>2) Przykłady optymalizacji- problem plecakowy</a:t>
            </a:r>
            <a:endParaRPr lang="pl-PL" altLang="en-US"/>
          </a:p>
        </p:txBody>
      </p:sp>
      <p:sp>
        <p:nvSpPr>
          <p:cNvPr id="3" name="Content Placeholder 2"/>
          <p:cNvSpPr>
            <a:spLocks noGrp="1"/>
          </p:cNvSpPr>
          <p:nvPr>
            <p:ph idx="1"/>
          </p:nvPr>
        </p:nvSpPr>
        <p:spPr/>
        <p:txBody>
          <a:bodyPr/>
          <a:p>
            <a:r>
              <a:rPr lang="pl-PL" altLang="en-US"/>
              <a:t>Jak wygląda problem plecakowy?</a:t>
            </a:r>
            <a:br>
              <a:rPr lang="pl-PL" altLang="en-US"/>
            </a:br>
            <a:br>
              <a:rPr lang="pl-PL" altLang="en-US"/>
            </a:br>
            <a:r>
              <a:rPr lang="pl-PL" altLang="en-US"/>
              <a:t>Mamy za zadanie obrabować sklep. Wchodzimy do sklepu z plecakiem mogącym zabrać max. 20kg. W sklepie znajdujemy sporą ( nieokreśloną) ilość przedmiotów:</a:t>
            </a:r>
            <a:endParaRPr lang="pl-PL"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pl-PL" altLang="en-US"/>
              <a:t>Tabela przedmiotów</a:t>
            </a:r>
            <a:endParaRPr lang="pl-PL" altLang="en-US"/>
          </a:p>
        </p:txBody>
      </p:sp>
      <p:graphicFrame>
        <p:nvGraphicFramePr>
          <p:cNvPr id="6" name="Content Placeholder 5"/>
          <p:cNvGraphicFramePr/>
          <p:nvPr>
            <p:ph idx="1"/>
          </p:nvPr>
        </p:nvGraphicFramePr>
        <p:xfrm>
          <a:off x="838200" y="1825625"/>
          <a:ext cx="10515600" cy="1657985"/>
        </p:xfrm>
        <a:graphic>
          <a:graphicData uri="http://schemas.openxmlformats.org/drawingml/2006/table">
            <a:tbl>
              <a:tblPr firstRow="1" bandRow="1">
                <a:tableStyleId>{5C22544A-7EE6-4342-B048-85BDC9FD1C3A}</a:tableStyleId>
              </a:tblPr>
              <a:tblGrid>
                <a:gridCol w="2262505"/>
                <a:gridCol w="1943735"/>
                <a:gridCol w="2103120"/>
                <a:gridCol w="2103120"/>
                <a:gridCol w="2103120"/>
              </a:tblGrid>
              <a:tr h="829310">
                <a:tc>
                  <a:txBody>
                    <a:bodyPr/>
                    <a:p>
                      <a:pPr algn="ctr">
                        <a:buNone/>
                      </a:pPr>
                      <a:r>
                        <a:rPr lang="pl-PL" altLang="en-US" sz="2800"/>
                        <a:t>Waga [kg]</a:t>
                      </a:r>
                      <a:endParaRPr lang="pl-PL" altLang="en-US" sz="2800"/>
                    </a:p>
                  </a:txBody>
                  <a:tcPr anchor="ctr" anchorCtr="0">
                    <a:solidFill>
                      <a:schemeClr val="accent1">
                        <a:lumMod val="60000"/>
                        <a:lumOff val="40000"/>
                      </a:schemeClr>
                    </a:solidFill>
                  </a:tcPr>
                </a:tc>
                <a:tc>
                  <a:txBody>
                    <a:bodyPr/>
                    <a:p>
                      <a:pPr algn="ctr">
                        <a:buNone/>
                      </a:pPr>
                      <a:r>
                        <a:rPr lang="pl-PL" altLang="en-US"/>
                        <a:t>3</a:t>
                      </a:r>
                      <a:endParaRPr lang="pl-PL" altLang="en-US"/>
                    </a:p>
                  </a:txBody>
                  <a:tcPr anchor="ctr" anchorCtr="0">
                    <a:solidFill>
                      <a:schemeClr val="accent2"/>
                    </a:solidFill>
                  </a:tcPr>
                </a:tc>
                <a:tc>
                  <a:txBody>
                    <a:bodyPr/>
                    <a:p>
                      <a:pPr algn="ctr">
                        <a:buNone/>
                      </a:pPr>
                      <a:r>
                        <a:rPr lang="pl-PL" altLang="en-US"/>
                        <a:t>7</a:t>
                      </a:r>
                      <a:endParaRPr lang="pl-PL" altLang="en-US"/>
                    </a:p>
                  </a:txBody>
                  <a:tcPr anchor="ctr" anchorCtr="0">
                    <a:solidFill>
                      <a:schemeClr val="accent2"/>
                    </a:solidFill>
                  </a:tcPr>
                </a:tc>
                <a:tc>
                  <a:txBody>
                    <a:bodyPr/>
                    <a:p>
                      <a:pPr algn="ctr">
                        <a:buNone/>
                      </a:pPr>
                      <a:r>
                        <a:rPr lang="pl-PL" altLang="en-US"/>
                        <a:t>4</a:t>
                      </a:r>
                      <a:endParaRPr lang="pl-PL" altLang="en-US"/>
                    </a:p>
                  </a:txBody>
                  <a:tcPr anchor="ctr" anchorCtr="0">
                    <a:solidFill>
                      <a:schemeClr val="accent2"/>
                    </a:solidFill>
                  </a:tcPr>
                </a:tc>
                <a:tc>
                  <a:txBody>
                    <a:bodyPr/>
                    <a:p>
                      <a:pPr algn="ctr">
                        <a:buNone/>
                      </a:pPr>
                      <a:r>
                        <a:rPr lang="pl-PL" altLang="en-US"/>
                        <a:t>2</a:t>
                      </a:r>
                      <a:endParaRPr lang="pl-PL" altLang="en-US"/>
                    </a:p>
                  </a:txBody>
                  <a:tcPr anchor="ctr" anchorCtr="0">
                    <a:solidFill>
                      <a:schemeClr val="accent2"/>
                    </a:solidFill>
                  </a:tcPr>
                </a:tc>
              </a:tr>
              <a:tr h="828675">
                <a:tc>
                  <a:txBody>
                    <a:bodyPr/>
                    <a:p>
                      <a:pPr algn="ctr">
                        <a:buNone/>
                      </a:pPr>
                      <a:r>
                        <a:rPr lang="pl-PL" altLang="en-US" sz="2800" b="1">
                          <a:solidFill>
                            <a:schemeClr val="bg1"/>
                          </a:solidFill>
                        </a:rPr>
                        <a:t>Wartość [zł]</a:t>
                      </a:r>
                      <a:endParaRPr lang="pl-PL" altLang="en-US" sz="2800" b="1">
                        <a:solidFill>
                          <a:schemeClr val="bg1"/>
                        </a:solidFill>
                      </a:endParaRPr>
                    </a:p>
                  </a:txBody>
                  <a:tcPr anchor="ctr" anchorCtr="0">
                    <a:solidFill>
                      <a:schemeClr val="accent1">
                        <a:lumMod val="60000"/>
                        <a:lumOff val="40000"/>
                      </a:schemeClr>
                    </a:solidFill>
                  </a:tcPr>
                </a:tc>
                <a:tc>
                  <a:txBody>
                    <a:bodyPr/>
                    <a:p>
                      <a:pPr algn="ctr">
                        <a:buNone/>
                      </a:pPr>
                      <a:r>
                        <a:rPr lang="pl-PL" altLang="en-US" b="1">
                          <a:solidFill>
                            <a:schemeClr val="bg1"/>
                          </a:solidFill>
                        </a:rPr>
                        <a:t>2</a:t>
                      </a:r>
                      <a:endParaRPr lang="pl-PL" altLang="en-US" b="1">
                        <a:solidFill>
                          <a:schemeClr val="bg1"/>
                        </a:solidFill>
                      </a:endParaRPr>
                    </a:p>
                  </a:txBody>
                  <a:tcPr anchor="ctr" anchorCtr="0">
                    <a:solidFill>
                      <a:schemeClr val="accent2"/>
                    </a:solidFill>
                  </a:tcPr>
                </a:tc>
                <a:tc>
                  <a:txBody>
                    <a:bodyPr/>
                    <a:p>
                      <a:pPr algn="ctr">
                        <a:buNone/>
                      </a:pPr>
                      <a:r>
                        <a:rPr lang="pl-PL" altLang="en-US" b="1">
                          <a:solidFill>
                            <a:schemeClr val="bg1"/>
                          </a:solidFill>
                        </a:rPr>
                        <a:t>7</a:t>
                      </a:r>
                      <a:endParaRPr lang="pl-PL" altLang="en-US" b="1">
                        <a:solidFill>
                          <a:schemeClr val="bg1"/>
                        </a:solidFill>
                      </a:endParaRPr>
                    </a:p>
                  </a:txBody>
                  <a:tcPr anchor="ctr" anchorCtr="0">
                    <a:solidFill>
                      <a:schemeClr val="accent2"/>
                    </a:solidFill>
                  </a:tcPr>
                </a:tc>
                <a:tc>
                  <a:txBody>
                    <a:bodyPr/>
                    <a:p>
                      <a:pPr algn="ctr">
                        <a:buNone/>
                      </a:pPr>
                      <a:r>
                        <a:rPr lang="pl-PL" altLang="en-US" b="1">
                          <a:solidFill>
                            <a:schemeClr val="bg1"/>
                          </a:solidFill>
                        </a:rPr>
                        <a:t>2</a:t>
                      </a:r>
                      <a:endParaRPr lang="pl-PL" altLang="en-US" b="1">
                        <a:solidFill>
                          <a:schemeClr val="bg1"/>
                        </a:solidFill>
                      </a:endParaRPr>
                    </a:p>
                  </a:txBody>
                  <a:tcPr anchor="ctr" anchorCtr="0">
                    <a:solidFill>
                      <a:schemeClr val="accent2"/>
                    </a:solidFill>
                  </a:tcPr>
                </a:tc>
                <a:tc>
                  <a:txBody>
                    <a:bodyPr/>
                    <a:p>
                      <a:pPr algn="ctr">
                        <a:buNone/>
                      </a:pPr>
                      <a:r>
                        <a:rPr lang="pl-PL" altLang="en-US" b="1">
                          <a:solidFill>
                            <a:schemeClr val="bg1"/>
                          </a:solidFill>
                        </a:rPr>
                        <a:t>1</a:t>
                      </a:r>
                      <a:endParaRPr lang="pl-PL" altLang="en-US" b="1">
                        <a:solidFill>
                          <a:schemeClr val="bg1"/>
                        </a:solidFill>
                      </a:endParaRPr>
                    </a:p>
                  </a:txBody>
                  <a:tcPr anchor="ctr" anchorCtr="0">
                    <a:solidFill>
                      <a:schemeClr val="accent2"/>
                    </a:solidFill>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p>
            <a:r>
              <a:rPr lang="pl-PL" altLang="en-US">
                <a:ln w="22225">
                  <a:solidFill>
                    <a:schemeClr val="accent2"/>
                  </a:solidFill>
                  <a:prstDash val="solid"/>
                </a:ln>
                <a:solidFill>
                  <a:schemeClr val="accent2">
                    <a:lumMod val="40000"/>
                    <a:lumOff val="60000"/>
                  </a:schemeClr>
                </a:solidFill>
                <a:effectLst/>
              </a:rPr>
              <a:t>Kod Algorytmu plecakowego-</a:t>
            </a:r>
            <a:br>
              <a:rPr lang="pl-PL" altLang="en-US">
                <a:ln w="22225">
                  <a:solidFill>
                    <a:schemeClr val="accent2"/>
                  </a:solidFill>
                  <a:prstDash val="solid"/>
                </a:ln>
                <a:solidFill>
                  <a:schemeClr val="accent2">
                    <a:lumMod val="40000"/>
                    <a:lumOff val="60000"/>
                  </a:schemeClr>
                </a:solidFill>
                <a:effectLst/>
              </a:rPr>
            </a:br>
            <a:br>
              <a:rPr lang="pl-PL" altLang="en-US">
                <a:ln w="22225">
                  <a:solidFill>
                    <a:schemeClr val="accent2"/>
                  </a:solidFill>
                  <a:prstDash val="solid"/>
                </a:ln>
                <a:solidFill>
                  <a:schemeClr val="accent2">
                    <a:lumMod val="40000"/>
                    <a:lumOff val="60000"/>
                  </a:schemeClr>
                </a:solidFill>
                <a:effectLst/>
              </a:rPr>
            </a:br>
            <a:r>
              <a:rPr lang="pl-PL" altLang="en-US">
                <a:ln w="22225">
                  <a:solidFill>
                    <a:schemeClr val="accent2"/>
                  </a:solidFill>
                  <a:prstDash val="solid"/>
                </a:ln>
                <a:solidFill>
                  <a:schemeClr val="accent2">
                    <a:lumMod val="40000"/>
                    <a:lumOff val="60000"/>
                  </a:schemeClr>
                </a:solidFill>
                <a:effectLst/>
              </a:rPr>
              <a:t>rekurencyjny( nieoptymalny)</a:t>
            </a:r>
            <a:endParaRPr lang="pl-PL" altLang="en-US">
              <a:ln w="22225">
                <a:solidFill>
                  <a:schemeClr val="accent2"/>
                </a:solidFill>
                <a:prstDash val="solid"/>
              </a:ln>
              <a:solidFill>
                <a:schemeClr val="accent2">
                  <a:lumMod val="40000"/>
                  <a:lumOff val="60000"/>
                </a:schemeClr>
              </a:solidFill>
              <a:effectLst/>
            </a:endParaRPr>
          </a:p>
        </p:txBody>
      </p:sp>
      <p:sp>
        <p:nvSpPr>
          <p:cNvPr id="6" name="Text Placeholder 5"/>
          <p:cNvSpPr>
            <a:spLocks noGrp="1"/>
          </p:cNvSpPr>
          <p:nvPr>
            <p:ph type="body" idx="1"/>
          </p:nvPr>
        </p:nvSpPr>
        <p:spPr/>
        <p:txBody>
          <a:bodyPr/>
          <a:p>
            <a:r>
              <a:rPr lang="pl-PL" altLang="en-US"/>
              <a:t>Złożoność: O( k^n) ,      gdzie k = liczba przedmiotów w sklepie</a:t>
            </a:r>
            <a:endParaRPr lang="pl-PL"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pl-PL" altLang="en-US"/>
              <a:t>Algorytm plecakowy C++</a:t>
            </a:r>
            <a:endParaRPr lang="pl-PL" altLang="en-US"/>
          </a:p>
        </p:txBody>
      </p:sp>
      <p:pic>
        <p:nvPicPr>
          <p:cNvPr id="4" name="Content Placeholder 3" descr="kod strukturalny"/>
          <p:cNvPicPr>
            <a:picLocks noChangeAspect="1"/>
          </p:cNvPicPr>
          <p:nvPr>
            <p:ph idx="1"/>
          </p:nvPr>
        </p:nvPicPr>
        <p:blipFill>
          <a:blip r:embed="rId1"/>
          <a:stretch>
            <a:fillRect/>
          </a:stretch>
        </p:blipFill>
        <p:spPr>
          <a:xfrm>
            <a:off x="256540" y="1028065"/>
            <a:ext cx="10181590" cy="567309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pl-PL" altLang="en-US">
                <a:sym typeface="+mn-ea"/>
              </a:rPr>
              <a:t>Algorytm plecakowy C++</a:t>
            </a:r>
            <a:endParaRPr lang="en-US"/>
          </a:p>
        </p:txBody>
      </p:sp>
      <p:pic>
        <p:nvPicPr>
          <p:cNvPr id="4" name="Content Placeholder 3" descr="kod_pracujący"/>
          <p:cNvPicPr>
            <a:picLocks noChangeAspect="1"/>
          </p:cNvPicPr>
          <p:nvPr>
            <p:ph idx="1"/>
          </p:nvPr>
        </p:nvPicPr>
        <p:blipFill>
          <a:blip r:embed="rId1"/>
          <a:stretch>
            <a:fillRect/>
          </a:stretch>
        </p:blipFill>
        <p:spPr>
          <a:xfrm>
            <a:off x="186055" y="1396365"/>
            <a:ext cx="11820525" cy="479234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pl-PL" altLang="en-US"/>
              <a:t>Prawidłowy wynik na konsoli</a:t>
            </a:r>
            <a:endParaRPr lang="pl-PL" altLang="en-US"/>
          </a:p>
        </p:txBody>
      </p:sp>
      <p:pic>
        <p:nvPicPr>
          <p:cNvPr id="6" name="Content Placeholder 5" descr="konsola wynik"/>
          <p:cNvPicPr>
            <a:picLocks noChangeAspect="1"/>
          </p:cNvPicPr>
          <p:nvPr>
            <p:ph idx="1"/>
          </p:nvPr>
        </p:nvPicPr>
        <p:blipFill>
          <a:blip r:embed="rId1"/>
          <a:stretch>
            <a:fillRect/>
          </a:stretch>
        </p:blipFill>
        <p:spPr>
          <a:xfrm>
            <a:off x="1179195" y="1644015"/>
            <a:ext cx="8531225" cy="4899025"/>
          </a:xfrm>
          <a:prstGeom prst="rect">
            <a:avLst/>
          </a:prstGeom>
        </p:spPr>
      </p:pic>
    </p:spTree>
  </p:cSld>
  <p:clrMapOvr>
    <a:masterClrMapping/>
  </p:clrMapOvr>
</p:sld>
</file>

<file path=ppt/theme/theme1.xml><?xml version="1.0" encoding="utf-8"?>
<a:theme xmlns:a="http://schemas.openxmlformats.org/drawingml/2006/main" name="Data Pie Charts">
  <a:themeElements>
    <a:clrScheme name="Data Pie Charts 13">
      <a:dk1>
        <a:srgbClr val="000000"/>
      </a:dk1>
      <a:lt1>
        <a:srgbClr val="FFFFFF"/>
      </a:lt1>
      <a:dk2>
        <a:srgbClr val="000000"/>
      </a:dk2>
      <a:lt2>
        <a:srgbClr val="969696"/>
      </a:lt2>
      <a:accent1>
        <a:srgbClr val="009900"/>
      </a:accent1>
      <a:accent2>
        <a:srgbClr val="99CC00"/>
      </a:accent2>
      <a:accent3>
        <a:srgbClr val="FFFFFF"/>
      </a:accent3>
      <a:accent4>
        <a:srgbClr val="000000"/>
      </a:accent4>
      <a:accent5>
        <a:srgbClr val="AACAAA"/>
      </a:accent5>
      <a:accent6>
        <a:srgbClr val="8AB900"/>
      </a:accent6>
      <a:hlink>
        <a:srgbClr val="CC3300"/>
      </a:hlink>
      <a:folHlink>
        <a:srgbClr val="996600"/>
      </a:folHlink>
    </a:clrScheme>
    <a:fontScheme name="Data Pie Chart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Data Pie Chart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ata Pie Chart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ata Pie Chart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ata Pie Chart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ata Pie Chart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ata Pie Chart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ata Pie Chart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ata Pie Chart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ata Pie Chart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ata Pie Chart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ata Pie Chart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ata Pie Chart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Data Pie Charts 13">
        <a:dk1>
          <a:srgbClr val="000000"/>
        </a:dk1>
        <a:lt1>
          <a:srgbClr val="FFFFFF"/>
        </a:lt1>
        <a:dk2>
          <a:srgbClr val="000000"/>
        </a:dk2>
        <a:lt2>
          <a:srgbClr val="969696"/>
        </a:lt2>
        <a:accent1>
          <a:srgbClr val="009900"/>
        </a:accent1>
        <a:accent2>
          <a:srgbClr val="99CC00"/>
        </a:accent2>
        <a:accent3>
          <a:srgbClr val="FFFFFF"/>
        </a:accent3>
        <a:accent4>
          <a:srgbClr val="000000"/>
        </a:accent4>
        <a:accent5>
          <a:srgbClr val="AACAAA"/>
        </a:accent5>
        <a:accent6>
          <a:srgbClr val="8AB900"/>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4184</Words>
  <Application>WPS Presentation</Application>
  <PresentationFormat>Widescreen</PresentationFormat>
  <Paragraphs>517</Paragraphs>
  <Slides>27</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27</vt:i4>
      </vt:variant>
    </vt:vector>
  </HeadingPairs>
  <TitlesOfParts>
    <vt:vector size="36" baseType="lpstr">
      <vt:lpstr>Arial</vt:lpstr>
      <vt:lpstr>SimSun</vt:lpstr>
      <vt:lpstr>Wingdings</vt:lpstr>
      <vt:lpstr>Microsoft YaHei</vt:lpstr>
      <vt:lpstr>Calibri</vt:lpstr>
      <vt:lpstr/>
      <vt:lpstr>Arial Unicode MS</vt:lpstr>
      <vt:lpstr>Segoe Print</vt:lpstr>
      <vt:lpstr>Data Pie Charts</vt:lpstr>
      <vt:lpstr>Optymalizacja - przykłady zastosowania</vt:lpstr>
      <vt:lpstr>Spis Treści</vt:lpstr>
      <vt:lpstr>1) Wstęp</vt:lpstr>
      <vt:lpstr>2) Przykłady optymalizacji- problem plecakowy</vt:lpstr>
      <vt:lpstr>Tabela przedmiotów</vt:lpstr>
      <vt:lpstr>Kod Algorytmu plecakowego-  rekurencyjny( nieoptymalny)</vt:lpstr>
      <vt:lpstr>Algorytm plecakowy C++</vt:lpstr>
      <vt:lpstr>Algorytm plecakowy C++</vt:lpstr>
      <vt:lpstr>Prawidłowy wynik na konsoli</vt:lpstr>
      <vt:lpstr>Problem Plecakowy- programowanie zachłanne</vt:lpstr>
      <vt:lpstr>Problem Plecakowy- programowanie zachłanne</vt:lpstr>
      <vt:lpstr>Problem Plecakowy- programowanie zachłanne</vt:lpstr>
      <vt:lpstr>Przykład</vt:lpstr>
      <vt:lpstr>Przykład</vt:lpstr>
      <vt:lpstr>Przykład</vt:lpstr>
      <vt:lpstr>Podsumowanie</vt:lpstr>
      <vt:lpstr>Problem Plecakowy- programowanie dynamiczne</vt:lpstr>
      <vt:lpstr>Problem Plecakowy- programowanie dynamiczne</vt:lpstr>
      <vt:lpstr>Tworzenie tabeli</vt:lpstr>
      <vt:lpstr>Opis uzupełniania tabeli</vt:lpstr>
      <vt:lpstr>WYSZUKIWANIE Z WARTOWNIKIEM</vt:lpstr>
      <vt:lpstr>Wyszukiwanie Zwykłe</vt:lpstr>
      <vt:lpstr>Analiza</vt:lpstr>
      <vt:lpstr>Wyszukiwanie  z wartownikiem</vt:lpstr>
      <vt:lpstr>Przykłady</vt:lpstr>
      <vt:lpstr>Przykłady</vt:lpstr>
      <vt:lpstr>KONIEC</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Optymalizacja - przykłady zastosowania</dc:title>
  <dc:creator/>
  <cp:lastModifiedBy>Bartek</cp:lastModifiedBy>
  <cp:revision>26</cp:revision>
  <dcterms:created xsi:type="dcterms:W3CDTF">2017-03-26T13:42:00Z</dcterms:created>
  <dcterms:modified xsi:type="dcterms:W3CDTF">2017-04-01T10:12:23Z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1033-10.2.0.5811</vt:lpwstr>
  </property>
</Properties>
</file>