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D32C7-3E4D-604C-DE06-C0F20C60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B278D-6CD7-914E-6A72-31FFEE91B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03FB4-E560-821E-FEB4-C671D7CF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765F1-A044-70C2-8B0E-41192C81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2DFCA-541F-E83F-31D7-D58FE397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93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792EC-DD8B-1324-9820-F32D9BB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995AE9-3989-28BB-2DF6-CD95595DC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73A59-35AA-FAA8-8898-B9B7732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F0B65-28DC-DDC7-E109-16291171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48EA4-6E60-B8F6-BE36-BBCAE401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72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845A97-F86A-2E4A-FDC5-3C24A345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14EDE-3FB5-0B06-1DC4-EECE192D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C7EA0-8697-781F-64A9-95546736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3D5FC-C1E6-A0C6-E7D7-66BF966E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D40A1-81C7-4A14-D417-5A9DED10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1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A9D98-5630-DB16-CDC6-D35FF8A7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921F5-0812-452B-B72D-80516126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0ABFA-5E0B-F51D-25CD-D5AABB23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1967F-9A3C-69A3-BFA6-ECD10A83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0E124-B7F1-9D3B-286B-316A230B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95551-706B-B354-73F4-E5267D1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C76E7A-903D-3CB0-CB55-0D636007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2AE87-DE4A-9E30-4541-E348A45F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197AB-BE52-728C-4266-7CA455D9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1BD9F-A6E2-D1DC-0281-D4DAE73C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CE503-B47F-7E23-A7E4-6DA7E4C4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CE919-3672-7232-69A5-E40D6E9F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C9B05-2C90-439C-663C-19B4A9D2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8F4796-18F9-A0BC-B57D-3B911658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104F5F-C5EC-66B0-99A5-053D7E17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118870-1B27-4E74-DE3D-BEB016BD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9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CA451-D318-8D22-09FF-43372A28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D8262-D4CA-1526-2CA1-E57F5A3E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01947D-74E2-4231-3207-D2E47E7F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8EBA70-6AF3-F98E-339C-EB8131A3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823900-425D-83C4-4ED0-A546D2E8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A88381-1171-5ADD-437D-BA78116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6F17A8-B5B9-3061-8921-AED95C8D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8B2E3F-8124-839D-6EAC-DECE906C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52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D0441-E4C6-7955-B8CA-3C1DF4CC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820FA8-1102-427D-54BF-E52C64D2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ED11CB-F7C4-EF9F-0311-1983BDA8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4BA8E9-6B31-5A6A-1521-084E4557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1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B7A7AA-767D-984D-32F2-7D38E7C8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C8C819-3160-BD5B-B816-637D2464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ABA3A5-5512-3521-BBAC-ABAF35A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D1E3D-E383-4FC5-7779-9D4B52DF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528AB-5B87-7C8B-77CA-A8901F38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1A08D4-2A90-CDB9-83DB-49EF5646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EEDB9-FA7C-D29D-1200-1BBE247B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FE791-6B6C-A86B-6B14-33B6D80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844E30-E680-5C05-1B56-ECA9B8A8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70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55E7D-F465-8620-49D3-BE4FAF4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846125-67C2-A436-F464-DDDAFF919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F9ACC0-A762-C33A-53EE-05448C1F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3238E5-F4F2-B58C-641B-E0B02AD0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965B99-45A5-CF7C-6D01-58B106E8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477DAC-A951-F24A-B4FA-3333EA0C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F0EA-75C0-8969-4872-C0A7E663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9215C-297A-203E-2715-70D99A9B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D73C7-42EE-3B83-76EA-CA4BE348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1324-2401-4A87-96F6-A0C0844BF91C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B9643-425C-967A-559F-DC01251F7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EC1CB-CD61-F073-C93A-B8F3E93B2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3E-444C-413B-ABB1-EECE273A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7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C92D29-8DF0-174B-DBB1-0848168F596D}"/>
              </a:ext>
            </a:extLst>
          </p:cNvPr>
          <p:cNvSpPr/>
          <p:nvPr/>
        </p:nvSpPr>
        <p:spPr>
          <a:xfrm>
            <a:off x="2136559" y="1147439"/>
            <a:ext cx="7918882" cy="4563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047015-C725-D208-8227-3B0659579691}"/>
              </a:ext>
            </a:extLst>
          </p:cNvPr>
          <p:cNvSpPr/>
          <p:nvPr/>
        </p:nvSpPr>
        <p:spPr>
          <a:xfrm>
            <a:off x="2139518" y="1118587"/>
            <a:ext cx="791888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DF4C-84D5-54A0-926C-8A17FE0F8043}"/>
              </a:ext>
            </a:extLst>
          </p:cNvPr>
          <p:cNvSpPr/>
          <p:nvPr/>
        </p:nvSpPr>
        <p:spPr>
          <a:xfrm>
            <a:off x="2136559" y="5388746"/>
            <a:ext cx="7918882" cy="3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33E8-181A-AD8C-5216-4085E1E29A8A}"/>
              </a:ext>
            </a:extLst>
          </p:cNvPr>
          <p:cNvSpPr txBox="1"/>
          <p:nvPr/>
        </p:nvSpPr>
        <p:spPr>
          <a:xfrm>
            <a:off x="2065538" y="362219"/>
            <a:ext cx="55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DE INICIO SIN AUTENTICARSE: ADMIN Y USER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52FDE1-38EA-60DA-8883-FC94CED6EE2D}"/>
              </a:ext>
            </a:extLst>
          </p:cNvPr>
          <p:cNvSpPr txBox="1"/>
          <p:nvPr/>
        </p:nvSpPr>
        <p:spPr>
          <a:xfrm>
            <a:off x="3764133" y="1238436"/>
            <a:ext cx="10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LOGIN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7A3571-FBF2-1748-0B15-C021C3DA3A7D}"/>
              </a:ext>
            </a:extLst>
          </p:cNvPr>
          <p:cNvSpPr txBox="1"/>
          <p:nvPr/>
        </p:nvSpPr>
        <p:spPr>
          <a:xfrm>
            <a:off x="7380305" y="1271272"/>
            <a:ext cx="116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D01A6F4-EB89-4C22-980B-1868AE936398}"/>
              </a:ext>
            </a:extLst>
          </p:cNvPr>
          <p:cNvSpPr/>
          <p:nvPr/>
        </p:nvSpPr>
        <p:spPr>
          <a:xfrm>
            <a:off x="5033639" y="2180326"/>
            <a:ext cx="2346666" cy="2117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 DE LOGIN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91124E6-A0C5-3697-E710-275601DFFCEE}"/>
              </a:ext>
            </a:extLst>
          </p:cNvPr>
          <p:cNvSpPr/>
          <p:nvPr/>
        </p:nvSpPr>
        <p:spPr>
          <a:xfrm>
            <a:off x="5033639" y="4520702"/>
            <a:ext cx="2346666" cy="557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LINK A FORMULARIO DE REGISTRO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C0D4BE-BE92-5B92-DD5C-7B71B0591FFD}"/>
              </a:ext>
            </a:extLst>
          </p:cNvPr>
          <p:cNvSpPr txBox="1"/>
          <p:nvPr/>
        </p:nvSpPr>
        <p:spPr>
          <a:xfrm>
            <a:off x="7905566" y="4337699"/>
            <a:ext cx="348004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Redirige al formulario de registro, que está en otra página. Cuando termina el registro, te trae otra vez aquí para hacer el </a:t>
            </a:r>
            <a:r>
              <a:rPr lang="es-ES" dirty="0" err="1"/>
              <a:t>login</a:t>
            </a:r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887E5EE-B5F0-34F8-1456-4553455E28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380305" y="4799365"/>
            <a:ext cx="525261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86AC1C-5197-BDFD-C9AE-B3962ADB01CA}"/>
              </a:ext>
            </a:extLst>
          </p:cNvPr>
          <p:cNvSpPr txBox="1"/>
          <p:nvPr/>
        </p:nvSpPr>
        <p:spPr>
          <a:xfrm>
            <a:off x="7905566" y="2556000"/>
            <a:ext cx="19171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Redirige a “home”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C5468D3-9CD1-CDE2-EE69-6D18B6F625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380305" y="2740666"/>
            <a:ext cx="525261" cy="2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4BC79D-80E6-D005-2910-E56AB7664741}"/>
              </a:ext>
            </a:extLst>
          </p:cNvPr>
          <p:cNvSpPr txBox="1"/>
          <p:nvPr/>
        </p:nvSpPr>
        <p:spPr>
          <a:xfrm>
            <a:off x="2853845" y="2814436"/>
            <a:ext cx="19171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admin</a:t>
            </a:r>
            <a:endParaRPr lang="es-ES" dirty="0"/>
          </a:p>
          <a:p>
            <a:r>
              <a:rPr lang="es-ES" dirty="0"/>
              <a:t>Resto </a:t>
            </a:r>
            <a:r>
              <a:rPr lang="es-ES" dirty="0" err="1"/>
              <a:t>users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78F9B2-85F4-0073-C20A-246B61837360}"/>
              </a:ext>
            </a:extLst>
          </p:cNvPr>
          <p:cNvSpPr txBox="1"/>
          <p:nvPr/>
        </p:nvSpPr>
        <p:spPr>
          <a:xfrm>
            <a:off x="2243578" y="5378937"/>
            <a:ext cx="10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49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C92D29-8DF0-174B-DBB1-0848168F596D}"/>
              </a:ext>
            </a:extLst>
          </p:cNvPr>
          <p:cNvSpPr/>
          <p:nvPr/>
        </p:nvSpPr>
        <p:spPr>
          <a:xfrm>
            <a:off x="2136559" y="1147439"/>
            <a:ext cx="7918882" cy="4563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047015-C725-D208-8227-3B0659579691}"/>
              </a:ext>
            </a:extLst>
          </p:cNvPr>
          <p:cNvSpPr/>
          <p:nvPr/>
        </p:nvSpPr>
        <p:spPr>
          <a:xfrm>
            <a:off x="2139518" y="1118587"/>
            <a:ext cx="791888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DF4C-84D5-54A0-926C-8A17FE0F8043}"/>
              </a:ext>
            </a:extLst>
          </p:cNvPr>
          <p:cNvSpPr/>
          <p:nvPr/>
        </p:nvSpPr>
        <p:spPr>
          <a:xfrm>
            <a:off x="2136559" y="5388746"/>
            <a:ext cx="7918882" cy="3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33E8-181A-AD8C-5216-4085E1E29A8A}"/>
              </a:ext>
            </a:extLst>
          </p:cNvPr>
          <p:cNvSpPr txBox="1"/>
          <p:nvPr/>
        </p:nvSpPr>
        <p:spPr>
          <a:xfrm>
            <a:off x="2065538" y="362219"/>
            <a:ext cx="55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USER: HOME/CROMOS NUEVOS CON AUTENTICACIÓN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C3BA6C-5C45-800D-EB6D-72DB2F6844CA}"/>
              </a:ext>
            </a:extLst>
          </p:cNvPr>
          <p:cNvSpPr/>
          <p:nvPr/>
        </p:nvSpPr>
        <p:spPr>
          <a:xfrm>
            <a:off x="2403835" y="1281542"/>
            <a:ext cx="2026763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CROMOS NUEVOS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241EE2-C348-CAA0-8569-6A1F57926B18}"/>
              </a:ext>
            </a:extLst>
          </p:cNvPr>
          <p:cNvSpPr/>
          <p:nvPr/>
        </p:nvSpPr>
        <p:spPr>
          <a:xfrm>
            <a:off x="5222449" y="1281542"/>
            <a:ext cx="1401085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 ALBUM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4DA0872-C58A-B6DB-A872-D2663E4998F8}"/>
              </a:ext>
            </a:extLst>
          </p:cNvPr>
          <p:cNvSpPr/>
          <p:nvPr/>
        </p:nvSpPr>
        <p:spPr>
          <a:xfrm>
            <a:off x="7243019" y="1290466"/>
            <a:ext cx="1401085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MERCADO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2AEB20-0633-A32F-6F3E-1143B2D002D1}"/>
              </a:ext>
            </a:extLst>
          </p:cNvPr>
          <p:cNvSpPr/>
          <p:nvPr/>
        </p:nvSpPr>
        <p:spPr>
          <a:xfrm>
            <a:off x="8974318" y="1290466"/>
            <a:ext cx="980387" cy="3487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6FA6EB5-EE40-3E45-601C-16CFF2FCA697}"/>
              </a:ext>
            </a:extLst>
          </p:cNvPr>
          <p:cNvSpPr/>
          <p:nvPr/>
        </p:nvSpPr>
        <p:spPr>
          <a:xfrm>
            <a:off x="2403835" y="1290466"/>
            <a:ext cx="2026763" cy="36872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AB701CE-3CB0-DBBB-8E64-B2A9E27370F5}"/>
              </a:ext>
            </a:extLst>
          </p:cNvPr>
          <p:cNvSpPr/>
          <p:nvPr/>
        </p:nvSpPr>
        <p:spPr>
          <a:xfrm>
            <a:off x="3619892" y="2498121"/>
            <a:ext cx="5665509" cy="27276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C08E4F-18C8-A3D6-F58A-599A71EF4281}"/>
              </a:ext>
            </a:extLst>
          </p:cNvPr>
          <p:cNvSpPr txBox="1"/>
          <p:nvPr/>
        </p:nvSpPr>
        <p:spPr>
          <a:xfrm>
            <a:off x="4722827" y="2044540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CHEQUEA TUS CROMOS DE HOY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7C4EAB-90CC-B277-B8D3-9CA36CEBA5E7}"/>
              </a:ext>
            </a:extLst>
          </p:cNvPr>
          <p:cNvSpPr/>
          <p:nvPr/>
        </p:nvSpPr>
        <p:spPr>
          <a:xfrm>
            <a:off x="4232635" y="2649237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93AEF-7B8A-414D-5F4D-9E90755F18BF}"/>
              </a:ext>
            </a:extLst>
          </p:cNvPr>
          <p:cNvSpPr/>
          <p:nvPr/>
        </p:nvSpPr>
        <p:spPr>
          <a:xfrm>
            <a:off x="7243019" y="2649237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73CCBD-7957-C10D-E861-C74176518571}"/>
              </a:ext>
            </a:extLst>
          </p:cNvPr>
          <p:cNvSpPr/>
          <p:nvPr/>
        </p:nvSpPr>
        <p:spPr>
          <a:xfrm>
            <a:off x="5737827" y="2658911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9CB9DA-0CDD-DA97-0F23-39F1532285BD}"/>
              </a:ext>
            </a:extLst>
          </p:cNvPr>
          <p:cNvSpPr txBox="1"/>
          <p:nvPr/>
        </p:nvSpPr>
        <p:spPr>
          <a:xfrm>
            <a:off x="4548783" y="4370720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Álbum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7CEA9D-B9F3-3C31-EE07-8FFD47932BF6}"/>
              </a:ext>
            </a:extLst>
          </p:cNvPr>
          <p:cNvSpPr txBox="1"/>
          <p:nvPr/>
        </p:nvSpPr>
        <p:spPr>
          <a:xfrm>
            <a:off x="4484061" y="4695859"/>
            <a:ext cx="738388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Mercado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57B5FF-E7CF-D9C0-0D97-DF8B796A8D34}"/>
              </a:ext>
            </a:extLst>
          </p:cNvPr>
          <p:cNvSpPr txBox="1"/>
          <p:nvPr/>
        </p:nvSpPr>
        <p:spPr>
          <a:xfrm>
            <a:off x="6111169" y="4349997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Álbum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DB6952-C69A-5AAA-42B1-46B4C42C6765}"/>
              </a:ext>
            </a:extLst>
          </p:cNvPr>
          <p:cNvSpPr txBox="1"/>
          <p:nvPr/>
        </p:nvSpPr>
        <p:spPr>
          <a:xfrm>
            <a:off x="6071563" y="4675136"/>
            <a:ext cx="738388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Mercado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8EAFDA8-F59B-CD03-D931-19BA5FA898FF}"/>
              </a:ext>
            </a:extLst>
          </p:cNvPr>
          <p:cNvSpPr txBox="1"/>
          <p:nvPr/>
        </p:nvSpPr>
        <p:spPr>
          <a:xfrm>
            <a:off x="7627756" y="4322580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Álbum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65880B2-F904-6AF0-A929-B910446F64B1}"/>
              </a:ext>
            </a:extLst>
          </p:cNvPr>
          <p:cNvSpPr txBox="1"/>
          <p:nvPr/>
        </p:nvSpPr>
        <p:spPr>
          <a:xfrm>
            <a:off x="7588150" y="4647719"/>
            <a:ext cx="738388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Mercado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4BDE5CF-25DA-D4DC-49D2-73E5F02344BB}"/>
              </a:ext>
            </a:extLst>
          </p:cNvPr>
          <p:cNvSpPr txBox="1"/>
          <p:nvPr/>
        </p:nvSpPr>
        <p:spPr>
          <a:xfrm>
            <a:off x="301658" y="3129353"/>
            <a:ext cx="1763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*Posibilidad de añadir contenidos de novedades, noticias… si vemos que se queda pobre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3EA1891-6D6D-5490-7245-3C956040F73F}"/>
              </a:ext>
            </a:extLst>
          </p:cNvPr>
          <p:cNvSpPr txBox="1"/>
          <p:nvPr/>
        </p:nvSpPr>
        <p:spPr>
          <a:xfrm>
            <a:off x="10253403" y="3060585"/>
            <a:ext cx="176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cromos al día. Se quedan fijos hasta que llegue el día siguiente.</a:t>
            </a:r>
          </a:p>
        </p:txBody>
      </p:sp>
    </p:spTree>
    <p:extLst>
      <p:ext uri="{BB962C8B-B14F-4D97-AF65-F5344CB8AC3E}">
        <p14:creationId xmlns:p14="http://schemas.microsoft.com/office/powerpoint/2010/main" val="18057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C92D29-8DF0-174B-DBB1-0848168F596D}"/>
              </a:ext>
            </a:extLst>
          </p:cNvPr>
          <p:cNvSpPr/>
          <p:nvPr/>
        </p:nvSpPr>
        <p:spPr>
          <a:xfrm>
            <a:off x="2136559" y="1147439"/>
            <a:ext cx="7918882" cy="4563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047015-C725-D208-8227-3B0659579691}"/>
              </a:ext>
            </a:extLst>
          </p:cNvPr>
          <p:cNvSpPr/>
          <p:nvPr/>
        </p:nvSpPr>
        <p:spPr>
          <a:xfrm>
            <a:off x="2139518" y="1118587"/>
            <a:ext cx="791888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DF4C-84D5-54A0-926C-8A17FE0F8043}"/>
              </a:ext>
            </a:extLst>
          </p:cNvPr>
          <p:cNvSpPr/>
          <p:nvPr/>
        </p:nvSpPr>
        <p:spPr>
          <a:xfrm>
            <a:off x="2136559" y="5388746"/>
            <a:ext cx="7918882" cy="3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33E8-181A-AD8C-5216-4085E1E29A8A}"/>
              </a:ext>
            </a:extLst>
          </p:cNvPr>
          <p:cNvSpPr txBox="1"/>
          <p:nvPr/>
        </p:nvSpPr>
        <p:spPr>
          <a:xfrm>
            <a:off x="2065538" y="362219"/>
            <a:ext cx="55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USER: MI ALBUM CON AUTENTICACIÓN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C3BA6C-5C45-800D-EB6D-72DB2F6844CA}"/>
              </a:ext>
            </a:extLst>
          </p:cNvPr>
          <p:cNvSpPr/>
          <p:nvPr/>
        </p:nvSpPr>
        <p:spPr>
          <a:xfrm>
            <a:off x="2448437" y="1281542"/>
            <a:ext cx="2026763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CROMOS NUEVOS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241EE2-C348-CAA0-8569-6A1F57926B18}"/>
              </a:ext>
            </a:extLst>
          </p:cNvPr>
          <p:cNvSpPr/>
          <p:nvPr/>
        </p:nvSpPr>
        <p:spPr>
          <a:xfrm>
            <a:off x="5222449" y="1281542"/>
            <a:ext cx="1401085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 ALBUM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4DA0872-C58A-B6DB-A872-D2663E4998F8}"/>
              </a:ext>
            </a:extLst>
          </p:cNvPr>
          <p:cNvSpPr/>
          <p:nvPr/>
        </p:nvSpPr>
        <p:spPr>
          <a:xfrm>
            <a:off x="7243019" y="1290466"/>
            <a:ext cx="1401085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MERCADO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2AEB20-0633-A32F-6F3E-1143B2D002D1}"/>
              </a:ext>
            </a:extLst>
          </p:cNvPr>
          <p:cNvSpPr/>
          <p:nvPr/>
        </p:nvSpPr>
        <p:spPr>
          <a:xfrm>
            <a:off x="8974318" y="1290466"/>
            <a:ext cx="980387" cy="3487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4A422C-F193-2C81-CF73-B999EBCB6931}"/>
              </a:ext>
            </a:extLst>
          </p:cNvPr>
          <p:cNvSpPr/>
          <p:nvPr/>
        </p:nvSpPr>
        <p:spPr>
          <a:xfrm>
            <a:off x="4845728" y="1290466"/>
            <a:ext cx="2026763" cy="36872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A2DAD3-5BCA-D527-A88A-D966A9A1D1FB}"/>
              </a:ext>
            </a:extLst>
          </p:cNvPr>
          <p:cNvSpPr/>
          <p:nvPr/>
        </p:nvSpPr>
        <p:spPr>
          <a:xfrm>
            <a:off x="2951143" y="2046222"/>
            <a:ext cx="1291472" cy="1611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4AE169-A8B1-1040-CBB8-D83CC25EC24C}"/>
              </a:ext>
            </a:extLst>
          </p:cNvPr>
          <p:cNvSpPr/>
          <p:nvPr/>
        </p:nvSpPr>
        <p:spPr>
          <a:xfrm>
            <a:off x="4641867" y="2046221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0DF3E37-8AF3-0ADF-CACD-61DC6CA1232C}"/>
              </a:ext>
            </a:extLst>
          </p:cNvPr>
          <p:cNvSpPr/>
          <p:nvPr/>
        </p:nvSpPr>
        <p:spPr>
          <a:xfrm>
            <a:off x="6264848" y="2046220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0A5D383-B48C-948A-D986-3F6485A65A82}"/>
              </a:ext>
            </a:extLst>
          </p:cNvPr>
          <p:cNvSpPr/>
          <p:nvPr/>
        </p:nvSpPr>
        <p:spPr>
          <a:xfrm>
            <a:off x="7887829" y="2046220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0AE323-374C-F846-443C-0764DA8963C2}"/>
              </a:ext>
            </a:extLst>
          </p:cNvPr>
          <p:cNvSpPr/>
          <p:nvPr/>
        </p:nvSpPr>
        <p:spPr>
          <a:xfrm>
            <a:off x="2978871" y="3964781"/>
            <a:ext cx="1291472" cy="14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EA65D1B-8A7D-3DA5-A991-F0558DE93F9E}"/>
              </a:ext>
            </a:extLst>
          </p:cNvPr>
          <p:cNvSpPr/>
          <p:nvPr/>
        </p:nvSpPr>
        <p:spPr>
          <a:xfrm>
            <a:off x="4669595" y="3964781"/>
            <a:ext cx="1291472" cy="1423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ED2AB29-AE4A-53E4-8415-89ACC99B7625}"/>
              </a:ext>
            </a:extLst>
          </p:cNvPr>
          <p:cNvSpPr/>
          <p:nvPr/>
        </p:nvSpPr>
        <p:spPr>
          <a:xfrm>
            <a:off x="6302924" y="3959682"/>
            <a:ext cx="1291472" cy="14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27BA62-43B6-1D42-699B-6FC56C32A371}"/>
              </a:ext>
            </a:extLst>
          </p:cNvPr>
          <p:cNvSpPr/>
          <p:nvPr/>
        </p:nvSpPr>
        <p:spPr>
          <a:xfrm>
            <a:off x="7897440" y="3959682"/>
            <a:ext cx="1291472" cy="1423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68AC27-A94C-2476-5B30-49DC78FA9160}"/>
              </a:ext>
            </a:extLst>
          </p:cNvPr>
          <p:cNvSpPr txBox="1"/>
          <p:nvPr/>
        </p:nvSpPr>
        <p:spPr>
          <a:xfrm>
            <a:off x="3153543" y="2667392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Antonio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09CD75-9F33-86DB-E2F4-57017D79255A}"/>
              </a:ext>
            </a:extLst>
          </p:cNvPr>
          <p:cNvSpPr txBox="1"/>
          <p:nvPr/>
        </p:nvSpPr>
        <p:spPr>
          <a:xfrm>
            <a:off x="4977353" y="4477910"/>
            <a:ext cx="9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Santi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4118F07-F215-69E3-F462-26F878611837}"/>
              </a:ext>
            </a:extLst>
          </p:cNvPr>
          <p:cNvSpPr txBox="1"/>
          <p:nvPr/>
        </p:nvSpPr>
        <p:spPr>
          <a:xfrm>
            <a:off x="8190948" y="4477910"/>
            <a:ext cx="9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E1A04E-86BC-93AC-C429-0BD2D4C9BDFF}"/>
              </a:ext>
            </a:extLst>
          </p:cNvPr>
          <p:cNvSpPr txBox="1"/>
          <p:nvPr/>
        </p:nvSpPr>
        <p:spPr>
          <a:xfrm>
            <a:off x="525261" y="2298060"/>
            <a:ext cx="19171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Este no lo tiene, por eso se queda en blanco con el nombre del cromo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E1307A4-5C0A-97A3-857C-BAE92859479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442425" y="2696244"/>
            <a:ext cx="505759" cy="20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6E0FED8-3EEE-F26E-4324-1D4E4011D7BE}"/>
              </a:ext>
            </a:extLst>
          </p:cNvPr>
          <p:cNvSpPr txBox="1"/>
          <p:nvPr/>
        </p:nvSpPr>
        <p:spPr>
          <a:xfrm>
            <a:off x="9578553" y="3047444"/>
            <a:ext cx="240291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MODELO DEL CROMO: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Imagen: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Nacionalidad: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Rol: estudiante/profesor/</a:t>
            </a:r>
            <a:r>
              <a:rPr lang="es-ES" dirty="0" err="1"/>
              <a:t>squad</a:t>
            </a:r>
            <a:r>
              <a:rPr lang="es-ES" dirty="0"/>
              <a:t>/apoyo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especialidad: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Frase </a:t>
            </a:r>
            <a:r>
              <a:rPr lang="es-ES" dirty="0" err="1"/>
              <a:t>caracteristica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Status: </a:t>
            </a:r>
            <a:r>
              <a:rPr lang="es-ES" dirty="0" err="1"/>
              <a:t>gold</a:t>
            </a:r>
            <a:r>
              <a:rPr lang="es-ES" dirty="0"/>
              <a:t>/</a:t>
            </a:r>
            <a:r>
              <a:rPr lang="es-ES" dirty="0" err="1"/>
              <a:t>silver</a:t>
            </a:r>
            <a:r>
              <a:rPr lang="es-ES" dirty="0"/>
              <a:t>/bronce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BAE6204-A7CA-8304-C269-293FE9831E26}"/>
              </a:ext>
            </a:extLst>
          </p:cNvPr>
          <p:cNvSpPr txBox="1"/>
          <p:nvPr/>
        </p:nvSpPr>
        <p:spPr>
          <a:xfrm>
            <a:off x="118659" y="757537"/>
            <a:ext cx="19171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Vamos a hacer cromos de las personas de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C92D29-8DF0-174B-DBB1-0848168F596D}"/>
              </a:ext>
            </a:extLst>
          </p:cNvPr>
          <p:cNvSpPr/>
          <p:nvPr/>
        </p:nvSpPr>
        <p:spPr>
          <a:xfrm>
            <a:off x="2136559" y="1147439"/>
            <a:ext cx="7918882" cy="4563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047015-C725-D208-8227-3B0659579691}"/>
              </a:ext>
            </a:extLst>
          </p:cNvPr>
          <p:cNvSpPr/>
          <p:nvPr/>
        </p:nvSpPr>
        <p:spPr>
          <a:xfrm>
            <a:off x="2139518" y="1118587"/>
            <a:ext cx="791888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DF4C-84D5-54A0-926C-8A17FE0F8043}"/>
              </a:ext>
            </a:extLst>
          </p:cNvPr>
          <p:cNvSpPr/>
          <p:nvPr/>
        </p:nvSpPr>
        <p:spPr>
          <a:xfrm>
            <a:off x="2136559" y="5388746"/>
            <a:ext cx="7918882" cy="3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33E8-181A-AD8C-5216-4085E1E29A8A}"/>
              </a:ext>
            </a:extLst>
          </p:cNvPr>
          <p:cNvSpPr txBox="1"/>
          <p:nvPr/>
        </p:nvSpPr>
        <p:spPr>
          <a:xfrm>
            <a:off x="2065538" y="362219"/>
            <a:ext cx="55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USER: MERCADO CON AUTENTICACIÓN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C3BA6C-5C45-800D-EB6D-72DB2F6844CA}"/>
              </a:ext>
            </a:extLst>
          </p:cNvPr>
          <p:cNvSpPr/>
          <p:nvPr/>
        </p:nvSpPr>
        <p:spPr>
          <a:xfrm>
            <a:off x="2403835" y="1281542"/>
            <a:ext cx="2026763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CROMOS NUEVOS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241EE2-C348-CAA0-8569-6A1F57926B18}"/>
              </a:ext>
            </a:extLst>
          </p:cNvPr>
          <p:cNvSpPr/>
          <p:nvPr/>
        </p:nvSpPr>
        <p:spPr>
          <a:xfrm>
            <a:off x="5222449" y="1281542"/>
            <a:ext cx="1401085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 ALBUM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4DA0872-C58A-B6DB-A872-D2663E4998F8}"/>
              </a:ext>
            </a:extLst>
          </p:cNvPr>
          <p:cNvSpPr/>
          <p:nvPr/>
        </p:nvSpPr>
        <p:spPr>
          <a:xfrm>
            <a:off x="7243019" y="1290466"/>
            <a:ext cx="1401085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MERCADO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2AEB20-0633-A32F-6F3E-1143B2D002D1}"/>
              </a:ext>
            </a:extLst>
          </p:cNvPr>
          <p:cNvSpPr/>
          <p:nvPr/>
        </p:nvSpPr>
        <p:spPr>
          <a:xfrm>
            <a:off x="8974318" y="1290466"/>
            <a:ext cx="980387" cy="3487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965607-1843-56A5-B3C8-A93193D8DB29}"/>
              </a:ext>
            </a:extLst>
          </p:cNvPr>
          <p:cNvSpPr/>
          <p:nvPr/>
        </p:nvSpPr>
        <p:spPr>
          <a:xfrm>
            <a:off x="6846819" y="1281542"/>
            <a:ext cx="2026763" cy="36872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7FC344-58D3-830F-464A-BFAE9F71E0F2}"/>
              </a:ext>
            </a:extLst>
          </p:cNvPr>
          <p:cNvSpPr txBox="1"/>
          <p:nvPr/>
        </p:nvSpPr>
        <p:spPr>
          <a:xfrm>
            <a:off x="301657" y="2413337"/>
            <a:ext cx="1763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tengamos aquí los cromos repetidos y veamos los cromos disponibles para cambiar.</a:t>
            </a:r>
          </a:p>
        </p:txBody>
      </p:sp>
    </p:spTree>
    <p:extLst>
      <p:ext uri="{BB962C8B-B14F-4D97-AF65-F5344CB8AC3E}">
        <p14:creationId xmlns:p14="http://schemas.microsoft.com/office/powerpoint/2010/main" val="324756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C92D29-8DF0-174B-DBB1-0848168F596D}"/>
              </a:ext>
            </a:extLst>
          </p:cNvPr>
          <p:cNvSpPr/>
          <p:nvPr/>
        </p:nvSpPr>
        <p:spPr>
          <a:xfrm>
            <a:off x="2136559" y="1147439"/>
            <a:ext cx="7918882" cy="4563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047015-C725-D208-8227-3B0659579691}"/>
              </a:ext>
            </a:extLst>
          </p:cNvPr>
          <p:cNvSpPr/>
          <p:nvPr/>
        </p:nvSpPr>
        <p:spPr>
          <a:xfrm>
            <a:off x="2139518" y="1118587"/>
            <a:ext cx="791888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DF4C-84D5-54A0-926C-8A17FE0F8043}"/>
              </a:ext>
            </a:extLst>
          </p:cNvPr>
          <p:cNvSpPr/>
          <p:nvPr/>
        </p:nvSpPr>
        <p:spPr>
          <a:xfrm>
            <a:off x="2136559" y="5388746"/>
            <a:ext cx="7918882" cy="3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33E8-181A-AD8C-5216-4085E1E29A8A}"/>
              </a:ext>
            </a:extLst>
          </p:cNvPr>
          <p:cNvSpPr txBox="1"/>
          <p:nvPr/>
        </p:nvSpPr>
        <p:spPr>
          <a:xfrm>
            <a:off x="2065538" y="362219"/>
            <a:ext cx="55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ADMIN: GESTIÓN DE CROMOS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241EE2-C348-CAA0-8569-6A1F57926B18}"/>
              </a:ext>
            </a:extLst>
          </p:cNvPr>
          <p:cNvSpPr/>
          <p:nvPr/>
        </p:nvSpPr>
        <p:spPr>
          <a:xfrm>
            <a:off x="3110846" y="1281542"/>
            <a:ext cx="2375554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CROMOS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2AEB20-0633-A32F-6F3E-1143B2D002D1}"/>
              </a:ext>
            </a:extLst>
          </p:cNvPr>
          <p:cNvSpPr/>
          <p:nvPr/>
        </p:nvSpPr>
        <p:spPr>
          <a:xfrm>
            <a:off x="8974318" y="1290466"/>
            <a:ext cx="980387" cy="3487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2892AA-74DB-DDCA-AFCE-5D2C9CEABF8F}"/>
              </a:ext>
            </a:extLst>
          </p:cNvPr>
          <p:cNvSpPr txBox="1"/>
          <p:nvPr/>
        </p:nvSpPr>
        <p:spPr>
          <a:xfrm>
            <a:off x="389138" y="2046222"/>
            <a:ext cx="1524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admin</a:t>
            </a:r>
            <a:r>
              <a:rPr lang="es-ES" dirty="0"/>
              <a:t> tiene la vista de todos los cromos. Puede crear, editar y borrar los cromos.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8919FA0-8A8E-5F32-3E60-2989E44350E0}"/>
              </a:ext>
            </a:extLst>
          </p:cNvPr>
          <p:cNvSpPr/>
          <p:nvPr/>
        </p:nvSpPr>
        <p:spPr>
          <a:xfrm>
            <a:off x="5893323" y="1281542"/>
            <a:ext cx="2845323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 DE GESTIÓN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816A17-DAA7-05DF-5B6F-7B45FE80830F}"/>
              </a:ext>
            </a:extLst>
          </p:cNvPr>
          <p:cNvSpPr/>
          <p:nvPr/>
        </p:nvSpPr>
        <p:spPr>
          <a:xfrm>
            <a:off x="2615938" y="2180326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2615A5-4F50-1399-C3A5-3A542F514EB2}"/>
              </a:ext>
            </a:extLst>
          </p:cNvPr>
          <p:cNvSpPr/>
          <p:nvPr/>
        </p:nvSpPr>
        <p:spPr>
          <a:xfrm>
            <a:off x="4507583" y="2169338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742CD7-BE44-E834-DEA8-ACFBFD27F818}"/>
              </a:ext>
            </a:extLst>
          </p:cNvPr>
          <p:cNvSpPr/>
          <p:nvPr/>
        </p:nvSpPr>
        <p:spPr>
          <a:xfrm>
            <a:off x="6399228" y="2180326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10FD182-F3B2-44DE-E78A-ADDA4C4B020D}"/>
              </a:ext>
            </a:extLst>
          </p:cNvPr>
          <p:cNvSpPr/>
          <p:nvPr/>
        </p:nvSpPr>
        <p:spPr>
          <a:xfrm>
            <a:off x="8290873" y="2180326"/>
            <a:ext cx="1291472" cy="16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86374B9-A86B-CEFA-CBCB-F3D3B41FEF50}"/>
              </a:ext>
            </a:extLst>
          </p:cNvPr>
          <p:cNvSpPr txBox="1"/>
          <p:nvPr/>
        </p:nvSpPr>
        <p:spPr>
          <a:xfrm>
            <a:off x="2611574" y="3886095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Editar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CF75F-AEEF-9B55-6B0E-0BBA5E0F7478}"/>
              </a:ext>
            </a:extLst>
          </p:cNvPr>
          <p:cNvSpPr txBox="1"/>
          <p:nvPr/>
        </p:nvSpPr>
        <p:spPr>
          <a:xfrm>
            <a:off x="3313521" y="3886094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Borrar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5A0838C-D191-6945-7900-11D770E2E876}"/>
              </a:ext>
            </a:extLst>
          </p:cNvPr>
          <p:cNvSpPr txBox="1"/>
          <p:nvPr/>
        </p:nvSpPr>
        <p:spPr>
          <a:xfrm>
            <a:off x="4491182" y="3886199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Editar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C63B9A5-D349-CD1C-41B9-2078D50AFD87}"/>
              </a:ext>
            </a:extLst>
          </p:cNvPr>
          <p:cNvSpPr txBox="1"/>
          <p:nvPr/>
        </p:nvSpPr>
        <p:spPr>
          <a:xfrm>
            <a:off x="5193129" y="3886198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Borrar</a:t>
            </a:r>
            <a:endParaRPr lang="es-E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79E4E7-969D-C836-6AAC-98EB8CD35860}"/>
              </a:ext>
            </a:extLst>
          </p:cNvPr>
          <p:cNvSpPr txBox="1"/>
          <p:nvPr/>
        </p:nvSpPr>
        <p:spPr>
          <a:xfrm>
            <a:off x="6399228" y="3886199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Editar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A1E7AF-8A03-AAD4-BD36-7EF49DEBB8CB}"/>
              </a:ext>
            </a:extLst>
          </p:cNvPr>
          <p:cNvSpPr txBox="1"/>
          <p:nvPr/>
        </p:nvSpPr>
        <p:spPr>
          <a:xfrm>
            <a:off x="7101175" y="3886198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Borrar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D5CAF94-FDB2-D063-1399-4CF4E0A77E65}"/>
              </a:ext>
            </a:extLst>
          </p:cNvPr>
          <p:cNvSpPr txBox="1"/>
          <p:nvPr/>
        </p:nvSpPr>
        <p:spPr>
          <a:xfrm>
            <a:off x="8307274" y="3886094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Editar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B482ED-658E-99DE-50E6-5F6E8C8B8FF0}"/>
              </a:ext>
            </a:extLst>
          </p:cNvPr>
          <p:cNvSpPr txBox="1"/>
          <p:nvPr/>
        </p:nvSpPr>
        <p:spPr>
          <a:xfrm>
            <a:off x="9009221" y="3886093"/>
            <a:ext cx="593889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Borrar</a:t>
            </a:r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5AC5FB6-86EF-FA05-8576-8D834CA8191D}"/>
              </a:ext>
            </a:extLst>
          </p:cNvPr>
          <p:cNvSpPr/>
          <p:nvPr/>
        </p:nvSpPr>
        <p:spPr>
          <a:xfrm>
            <a:off x="2611768" y="4578981"/>
            <a:ext cx="1291472" cy="83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AE73B27-6334-B729-1988-EC217EE43F6D}"/>
              </a:ext>
            </a:extLst>
          </p:cNvPr>
          <p:cNvSpPr/>
          <p:nvPr/>
        </p:nvSpPr>
        <p:spPr>
          <a:xfrm>
            <a:off x="4503413" y="4567993"/>
            <a:ext cx="1291472" cy="83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EF3E54E-4C9B-C015-DA3A-957CAFB8867F}"/>
              </a:ext>
            </a:extLst>
          </p:cNvPr>
          <p:cNvSpPr/>
          <p:nvPr/>
        </p:nvSpPr>
        <p:spPr>
          <a:xfrm>
            <a:off x="6395058" y="4578981"/>
            <a:ext cx="1291472" cy="83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D1A0D51-CC68-25B3-5D3E-FCBDCA7E710F}"/>
              </a:ext>
            </a:extLst>
          </p:cNvPr>
          <p:cNvSpPr/>
          <p:nvPr/>
        </p:nvSpPr>
        <p:spPr>
          <a:xfrm>
            <a:off x="8286703" y="4578981"/>
            <a:ext cx="1291472" cy="83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AD9FDA5-E27D-5AFA-F981-F7EC3F3B55E0}"/>
              </a:ext>
            </a:extLst>
          </p:cNvPr>
          <p:cNvSpPr txBox="1"/>
          <p:nvPr/>
        </p:nvSpPr>
        <p:spPr>
          <a:xfrm>
            <a:off x="10128371" y="3516761"/>
            <a:ext cx="19171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Borra automáticamente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5AD3B8F-9374-BDDC-756B-95E99F4D594B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9603110" y="3839927"/>
            <a:ext cx="525261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865D3B6-C3A8-FFFA-52A5-4119F591A432}"/>
              </a:ext>
            </a:extLst>
          </p:cNvPr>
          <p:cNvSpPr txBox="1"/>
          <p:nvPr/>
        </p:nvSpPr>
        <p:spPr>
          <a:xfrm>
            <a:off x="10103436" y="4587326"/>
            <a:ext cx="19171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Redirige a al Formulario de Gestión y lleva los datos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54040A2-C64A-328C-07DA-26D000E0F57F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738646" y="4191944"/>
            <a:ext cx="1364790" cy="99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936C56E5-1639-9687-2455-83DB08592BF8}"/>
              </a:ext>
            </a:extLst>
          </p:cNvPr>
          <p:cNvSpPr/>
          <p:nvPr/>
        </p:nvSpPr>
        <p:spPr>
          <a:xfrm>
            <a:off x="3110847" y="1281039"/>
            <a:ext cx="2375554" cy="36872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3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C92D29-8DF0-174B-DBB1-0848168F596D}"/>
              </a:ext>
            </a:extLst>
          </p:cNvPr>
          <p:cNvSpPr/>
          <p:nvPr/>
        </p:nvSpPr>
        <p:spPr>
          <a:xfrm>
            <a:off x="2136559" y="1147439"/>
            <a:ext cx="7918882" cy="4563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047015-C725-D208-8227-3B0659579691}"/>
              </a:ext>
            </a:extLst>
          </p:cNvPr>
          <p:cNvSpPr/>
          <p:nvPr/>
        </p:nvSpPr>
        <p:spPr>
          <a:xfrm>
            <a:off x="2139518" y="1118587"/>
            <a:ext cx="791888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C5DF4C-84D5-54A0-926C-8A17FE0F8043}"/>
              </a:ext>
            </a:extLst>
          </p:cNvPr>
          <p:cNvSpPr/>
          <p:nvPr/>
        </p:nvSpPr>
        <p:spPr>
          <a:xfrm>
            <a:off x="2136559" y="5388746"/>
            <a:ext cx="7918882" cy="32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33E8-181A-AD8C-5216-4085E1E29A8A}"/>
              </a:ext>
            </a:extLst>
          </p:cNvPr>
          <p:cNvSpPr txBox="1"/>
          <p:nvPr/>
        </p:nvSpPr>
        <p:spPr>
          <a:xfrm>
            <a:off x="2065538" y="362219"/>
            <a:ext cx="55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ADMIN: GESTIÓN DE CROMOS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241EE2-C348-CAA0-8569-6A1F57926B18}"/>
              </a:ext>
            </a:extLst>
          </p:cNvPr>
          <p:cNvSpPr/>
          <p:nvPr/>
        </p:nvSpPr>
        <p:spPr>
          <a:xfrm>
            <a:off x="3110846" y="1281542"/>
            <a:ext cx="2375554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CROMOS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2AEB20-0633-A32F-6F3E-1143B2D002D1}"/>
              </a:ext>
            </a:extLst>
          </p:cNvPr>
          <p:cNvSpPr/>
          <p:nvPr/>
        </p:nvSpPr>
        <p:spPr>
          <a:xfrm>
            <a:off x="8974318" y="1290466"/>
            <a:ext cx="980387" cy="3487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2892AA-74DB-DDCA-AFCE-5D2C9CEABF8F}"/>
              </a:ext>
            </a:extLst>
          </p:cNvPr>
          <p:cNvSpPr txBox="1"/>
          <p:nvPr/>
        </p:nvSpPr>
        <p:spPr>
          <a:xfrm>
            <a:off x="389138" y="2046222"/>
            <a:ext cx="1524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admin</a:t>
            </a:r>
            <a:r>
              <a:rPr lang="es-ES" dirty="0"/>
              <a:t> tiene la vista de todos los cromos. Puede crear, editar y borrar los cromos.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8919FA0-8A8E-5F32-3E60-2989E44350E0}"/>
              </a:ext>
            </a:extLst>
          </p:cNvPr>
          <p:cNvSpPr/>
          <p:nvPr/>
        </p:nvSpPr>
        <p:spPr>
          <a:xfrm>
            <a:off x="5893323" y="1281542"/>
            <a:ext cx="2845323" cy="3487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 DE GESTIÓN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7F2C60F-1B8A-7E50-1F4D-F87C9284CC44}"/>
              </a:ext>
            </a:extLst>
          </p:cNvPr>
          <p:cNvSpPr/>
          <p:nvPr/>
        </p:nvSpPr>
        <p:spPr>
          <a:xfrm>
            <a:off x="5890363" y="1271578"/>
            <a:ext cx="2845323" cy="36872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F39F25B-2911-6CC5-78F1-89D96C3EDC39}"/>
              </a:ext>
            </a:extLst>
          </p:cNvPr>
          <p:cNvSpPr/>
          <p:nvPr/>
        </p:nvSpPr>
        <p:spPr>
          <a:xfrm>
            <a:off x="5033639" y="2180326"/>
            <a:ext cx="2346666" cy="221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 DE GESTIÓN CON LOS DATOS DEL CROMO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2A3C90-4368-F012-619F-688714FC4123}"/>
              </a:ext>
            </a:extLst>
          </p:cNvPr>
          <p:cNvSpPr/>
          <p:nvPr/>
        </p:nvSpPr>
        <p:spPr>
          <a:xfrm>
            <a:off x="5033639" y="4553135"/>
            <a:ext cx="2346666" cy="321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244201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Primeras dudas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Como hacer base de datos </a:t>
            </a:r>
            <a:r>
              <a:rPr lang="es-ES" dirty="0" smtClean="0"/>
              <a:t>de cada uno de los usuarios </a:t>
            </a:r>
            <a:r>
              <a:rPr lang="es-ES" dirty="0"/>
              <a:t>cuando se registran para almacenar sus cromos </a:t>
            </a:r>
            <a:r>
              <a:rPr lang="es-ES" dirty="0" smtClean="0"/>
              <a:t>y </a:t>
            </a:r>
            <a:r>
              <a:rPr lang="es-ES" dirty="0" err="1" smtClean="0"/>
              <a:t>asi</a:t>
            </a:r>
            <a:r>
              <a:rPr lang="es-ES" dirty="0" smtClean="0"/>
              <a:t> se </a:t>
            </a:r>
            <a:r>
              <a:rPr lang="es-ES" dirty="0"/>
              <a:t>pinten en el álbum.</a:t>
            </a:r>
          </a:p>
          <a:p>
            <a:endParaRPr lang="es-ES" dirty="0"/>
          </a:p>
          <a:p>
            <a:pPr lvl="0"/>
            <a:r>
              <a:rPr lang="es-ES" dirty="0"/>
              <a:t>Como hacer el intercambio en el mercado.</a:t>
            </a:r>
          </a:p>
          <a:p>
            <a:endParaRPr lang="es-ES" dirty="0"/>
          </a:p>
          <a:p>
            <a:pPr lvl="0"/>
            <a:r>
              <a:rPr lang="es-ES" dirty="0"/>
              <a:t>Como pintar los cromos elegidos en el álbum.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39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342</Words>
  <Application>Microsoft Office PowerPoint</Application>
  <PresentationFormat>Panorámica</PresentationFormat>
  <Paragraphs>76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Primeras dudas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48971</dc:creator>
  <cp:lastModifiedBy>Laura Martín de Loeches</cp:lastModifiedBy>
  <cp:revision>4</cp:revision>
  <dcterms:created xsi:type="dcterms:W3CDTF">2022-07-06T17:12:37Z</dcterms:created>
  <dcterms:modified xsi:type="dcterms:W3CDTF">2022-07-06T18:22:22Z</dcterms:modified>
</cp:coreProperties>
</file>