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83A4-6057-4DD1-A9D8-27A987DFF953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8E148-D173-45E7-8F40-E57068C26D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8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2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22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89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17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67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86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72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16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3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59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41FD-77BE-492A-9E02-9F4FE2B0A612}" type="datetimeFigureOut">
              <a:rPr lang="es-ES" smtClean="0"/>
              <a:t>06/07/2022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8E79E-002B-4EBB-9FA7-CC2EF7F136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08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96686" y="322217"/>
            <a:ext cx="111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Pagina Inicio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96686" y="1497874"/>
            <a:ext cx="9875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home: presentación de la pagina</a:t>
            </a:r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Login</a:t>
            </a:r>
            <a:r>
              <a:rPr lang="es-ES" dirty="0" smtClean="0"/>
              <a:t> el </a:t>
            </a:r>
            <a:r>
              <a:rPr lang="es-ES" dirty="0" err="1" smtClean="0"/>
              <a:t>login</a:t>
            </a:r>
            <a:r>
              <a:rPr lang="es-ES" dirty="0" smtClean="0"/>
              <a:t> lleva  a </a:t>
            </a:r>
            <a:r>
              <a:rPr lang="es-ES" dirty="0" err="1" smtClean="0"/>
              <a:t>register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smtClean="0"/>
              <a:t>Modo </a:t>
            </a:r>
            <a:r>
              <a:rPr lang="es-ES" dirty="0" err="1" smtClean="0"/>
              <a:t>admin</a:t>
            </a:r>
            <a:r>
              <a:rPr lang="es-ES" dirty="0" smtClean="0"/>
              <a:t>(CRUD) y modo </a:t>
            </a:r>
            <a:r>
              <a:rPr lang="es-ES" dirty="0" err="1" smtClean="0"/>
              <a:t>user</a:t>
            </a:r>
            <a:r>
              <a:rPr lang="es-ES" dirty="0" smtClean="0"/>
              <a:t>(</a:t>
            </a:r>
            <a:r>
              <a:rPr lang="es-ES" dirty="0" err="1" smtClean="0"/>
              <a:t>get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90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 usuario/cromos nuevos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Navegador: cromos nuevos, mi álbum y mercado</a:t>
            </a:r>
          </a:p>
          <a:p>
            <a:r>
              <a:rPr lang="es-ES" dirty="0" smtClean="0"/>
              <a:t>Nada mas entrar te lleva a cromos nuevos(home) ¿Cómo conseguir cromos nuevo? Limitados a varios al día. /en principio dando a un botón salen 3 o bien van a tu álbum o al mercado</a:t>
            </a:r>
          </a:p>
          <a:p>
            <a:r>
              <a:rPr lang="es-ES" dirty="0" smtClean="0"/>
              <a:t>Botón para “coger ” los cromos</a:t>
            </a:r>
          </a:p>
          <a:p>
            <a:r>
              <a:rPr lang="es-ES" dirty="0" smtClean="0"/>
              <a:t>Otros dos </a:t>
            </a:r>
            <a:r>
              <a:rPr lang="es-ES" dirty="0" err="1" smtClean="0"/>
              <a:t>ancors</a:t>
            </a:r>
            <a:r>
              <a:rPr lang="es-ES" dirty="0" smtClean="0"/>
              <a:t> a álbum y mercado</a:t>
            </a:r>
          </a:p>
        </p:txBody>
      </p:sp>
    </p:spTree>
    <p:extLst>
      <p:ext uri="{BB962C8B-B14F-4D97-AF65-F5344CB8AC3E}">
        <p14:creationId xmlns:p14="http://schemas.microsoft.com/office/powerpoint/2010/main" val="145712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 usuario / mi álbum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 el álbum</a:t>
            </a:r>
          </a:p>
          <a:p>
            <a:r>
              <a:rPr lang="es-ES" dirty="0" smtClean="0"/>
              <a:t>Se pintan los datos de los cromos que tenemos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9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 usuario/ mercado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pueden ver todos los cromos que hay para intercambiar de todos los usuarios por estar repetidos </a:t>
            </a:r>
          </a:p>
          <a:p>
            <a:r>
              <a:rPr lang="es-ES" dirty="0" smtClean="0"/>
              <a:t>Hacer un buscador por el nombre del cromo, </a:t>
            </a:r>
          </a:p>
          <a:p>
            <a:r>
              <a:rPr lang="es-ES" dirty="0" smtClean="0"/>
              <a:t>Los cromos que se repiten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634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del cromo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Nombre:</a:t>
            </a:r>
          </a:p>
          <a:p>
            <a:r>
              <a:rPr lang="es-ES" dirty="0" smtClean="0"/>
              <a:t>Imagen:</a:t>
            </a:r>
          </a:p>
          <a:p>
            <a:r>
              <a:rPr lang="es-ES" dirty="0" smtClean="0"/>
              <a:t>Nacionalidad:</a:t>
            </a:r>
          </a:p>
          <a:p>
            <a:r>
              <a:rPr lang="es-ES" dirty="0" smtClean="0"/>
              <a:t>Rol: estudiante/profesor/</a:t>
            </a:r>
            <a:r>
              <a:rPr lang="es-ES" dirty="0" err="1" smtClean="0"/>
              <a:t>squad</a:t>
            </a:r>
            <a:r>
              <a:rPr lang="es-ES" dirty="0" smtClean="0"/>
              <a:t>/apoyo</a:t>
            </a:r>
          </a:p>
          <a:p>
            <a:r>
              <a:rPr lang="es-ES" dirty="0" smtClean="0"/>
              <a:t>especialidad:</a:t>
            </a:r>
          </a:p>
          <a:p>
            <a:r>
              <a:rPr lang="es-ES" dirty="0" smtClean="0"/>
              <a:t>Frase </a:t>
            </a:r>
            <a:r>
              <a:rPr lang="es-ES" dirty="0" err="1" smtClean="0"/>
              <a:t>caracteristica</a:t>
            </a:r>
            <a:r>
              <a:rPr lang="es-ES" dirty="0" smtClean="0"/>
              <a:t>:</a:t>
            </a:r>
          </a:p>
          <a:p>
            <a:r>
              <a:rPr lang="es-ES" dirty="0" smtClean="0"/>
              <a:t>Status: </a:t>
            </a:r>
            <a:r>
              <a:rPr lang="es-ES" dirty="0" err="1" smtClean="0"/>
              <a:t>gold</a:t>
            </a:r>
            <a:r>
              <a:rPr lang="es-ES" dirty="0" smtClean="0"/>
              <a:t>/</a:t>
            </a:r>
            <a:r>
              <a:rPr lang="es-ES" dirty="0" err="1" smtClean="0"/>
              <a:t>silver</a:t>
            </a:r>
            <a:r>
              <a:rPr lang="es-ES" dirty="0" smtClean="0"/>
              <a:t>/bronce</a:t>
            </a:r>
          </a:p>
        </p:txBody>
      </p:sp>
    </p:spTree>
    <p:extLst>
      <p:ext uri="{BB962C8B-B14F-4D97-AF65-F5344CB8AC3E}">
        <p14:creationId xmlns:p14="http://schemas.microsoft.com/office/powerpoint/2010/main" val="11973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 </a:t>
            </a:r>
            <a:r>
              <a:rPr lang="es-ES" dirty="0" err="1" smtClean="0"/>
              <a:t>admin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Tiene el álbum completo con el CRUD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553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167</Words>
  <Application>Microsoft Office PowerPoint</Application>
  <PresentationFormat>Panorámica</PresentationFormat>
  <Paragraphs>29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Modo usuario/cromos nuevos</vt:lpstr>
      <vt:lpstr>Modo usuario / mi álbum</vt:lpstr>
      <vt:lpstr>Modo usuario/ mercado</vt:lpstr>
      <vt:lpstr>Modelo del cromo</vt:lpstr>
      <vt:lpstr>Modo 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Laura Martín de Loeches</dc:creator>
  <cp:lastModifiedBy>Laura Martín de Loeches</cp:lastModifiedBy>
  <cp:revision>6</cp:revision>
  <dcterms:created xsi:type="dcterms:W3CDTF">2022-07-06T15:08:14Z</dcterms:created>
  <dcterms:modified xsi:type="dcterms:W3CDTF">2022-07-06T15:59:47Z</dcterms:modified>
</cp:coreProperties>
</file>