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948B8-24C2-CCCE-E2AB-944E0B6AC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A56349-52A2-1214-B64D-8BBC90EF5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BBAE1-EA24-ADD1-F09A-E4C917D4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914D7-FCA4-F73F-73FC-C4E9AE89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DD357-F7AF-1989-29AA-72BF48FA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CF0B1-E9CD-2FAE-7756-84664585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155834-8D06-B7B8-334B-B2AC05F62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CC4F9-BD04-C228-D8F5-B792E51E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B0639-1B6D-7ED3-A091-68F02F7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A919E5-A48E-0F09-0528-74CCF1D8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16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65FEB8-7F43-1479-C127-AFADB628F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CBED50-49B2-9FE3-EB6F-6AF47BD6B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35622C-0910-555E-6FB4-7796EF1F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BFFDC-375C-70AF-947F-466AAAB9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479CA-1BFB-CE27-16B1-7CE08EDD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2C22A-26B5-33C5-8C32-CB8B2C99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93DCF-91CC-5C4B-1FA7-21FA7232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8AD02-3F38-1E46-08B0-9672B17C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99F03-7622-D23F-C5A2-1756F00E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DA1E8F-5BAD-B14D-77B4-0665CD0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10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AA4FD-69C3-9380-565A-938A9E9E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B4E212-90D0-4BEA-E2F4-8F9F7459F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D640A9-8589-5531-9E5F-630533BE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F00561-E344-DF1D-A2AC-D9952352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477B9-9749-3DD2-AFD7-AF7DA346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3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3F681-9FD3-57D3-2578-DF328EEE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036CA-28DA-1620-142F-BEF6EAFE5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5B4C82-36B2-5C9D-7F6B-6E535619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3AA7B2-6F69-AF01-6F71-6ED8C47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FE2B5F-84FA-ED0B-084A-9601A2CB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E0E80D-7C0A-7043-7827-65A7E506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82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72AE-EAE4-8EBA-267A-C003226F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56822C-094E-79FA-3A51-2FCF7373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11299F-A136-6F54-D153-E49E907B1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CEB5CC-28B4-D7E9-0889-CA4A877EA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7DFE30-7889-2C6D-1DF0-3BCB4FA7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836EFD-4032-A8A7-A7F9-B65C7053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242E0E-46EF-445A-5FCD-7423CC11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127C17-6F66-52EE-8FC6-0A489B80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0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7C129-4BB5-A9E7-6CBE-C1A01D48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64034D-2F59-89C4-F33B-9624F0CB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FEE007-12C1-BDE4-BF31-5A5EC636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7B1A61-14A5-8512-D167-403A9861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5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BF0A4E-7914-32BF-92A5-F2A95E5F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DE8AC0-FDAD-8697-5366-7A31F4D1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5B7C1E-FFF5-650A-BBA3-C0548562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71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3E9CE-B33E-C227-BB51-A3E6760E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A96A5-FDC3-8C8A-0123-AE38A8DB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6016C8-2EDC-CB33-0864-7C07E0BC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4089FD-D2FF-7022-5265-6D9B0E53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37E68C-E66C-FB30-22AE-BFE071DB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A04E81-5C94-051C-0559-E183D77C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06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2180D-7016-6048-922F-2C1A029D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F392F7-BC53-7AAD-46F0-A7CFA56D2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D1B3A2-57E9-7CD4-E3A9-A3870DC49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5D88C-53B3-0626-368B-7FC38A02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E4044E-31FF-E4B8-24F7-A0FC67A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78F67B-A590-CA34-82AC-BDCE346A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8D3F94-9159-6034-BB10-6D543897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CA165D-71CA-01A3-A28D-B692C5AC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C64FFC-3C0C-C505-18B4-DFC07AC42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560C4-0A54-4194-9DCA-0056366ACF8D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014AB-D2E9-F107-9767-509968667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1FBB81-BB65-A921-5F22-DF0CC0A83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13DFF-2717-4E11-B101-76C873727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30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C90C25C-713A-B6ED-A453-C4977238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20" y="1624868"/>
            <a:ext cx="6277241" cy="484108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00C519-BAE9-B8FF-251E-30A08D13B884}"/>
              </a:ext>
            </a:extLst>
          </p:cNvPr>
          <p:cNvSpPr/>
          <p:nvPr/>
        </p:nvSpPr>
        <p:spPr>
          <a:xfrm>
            <a:off x="2190613" y="1624868"/>
            <a:ext cx="2710308" cy="417729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D3E8D37-8246-8ED6-CAAD-43D192952EC0}"/>
              </a:ext>
            </a:extLst>
          </p:cNvPr>
          <p:cNvSpPr/>
          <p:nvPr/>
        </p:nvSpPr>
        <p:spPr>
          <a:xfrm>
            <a:off x="5577625" y="1624867"/>
            <a:ext cx="2710308" cy="417729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F3FDB0-1710-2B93-F6C6-3B3FA8A9411C}"/>
              </a:ext>
            </a:extLst>
          </p:cNvPr>
          <p:cNvSpPr txBox="1"/>
          <p:nvPr/>
        </p:nvSpPr>
        <p:spPr>
          <a:xfrm>
            <a:off x="2435424" y="1070870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A02B93"/>
                </a:solidFill>
              </a:rPr>
              <a:t>Square </a:t>
            </a:r>
            <a:r>
              <a:rPr lang="de-DE" dirty="0" err="1">
                <a:solidFill>
                  <a:srgbClr val="A02B93"/>
                </a:solidFill>
              </a:rPr>
              <a:t>lattices</a:t>
            </a:r>
            <a:endParaRPr lang="de-DE" dirty="0">
              <a:solidFill>
                <a:srgbClr val="A02B93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AD4F43-5520-E1A7-2C41-FB52E5497902}"/>
              </a:ext>
            </a:extLst>
          </p:cNvPr>
          <p:cNvSpPr txBox="1"/>
          <p:nvPr/>
        </p:nvSpPr>
        <p:spPr>
          <a:xfrm>
            <a:off x="5822436" y="1070869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A02B93"/>
                </a:solidFill>
              </a:rPr>
              <a:t>Triangular</a:t>
            </a:r>
            <a:r>
              <a:rPr lang="de-DE" dirty="0">
                <a:solidFill>
                  <a:srgbClr val="A02B93"/>
                </a:solidFill>
              </a:rPr>
              <a:t> </a:t>
            </a:r>
            <a:r>
              <a:rPr lang="de-DE" dirty="0" err="1">
                <a:solidFill>
                  <a:srgbClr val="A02B93"/>
                </a:solidFill>
              </a:rPr>
              <a:t>lattices</a:t>
            </a:r>
            <a:endParaRPr lang="de-DE" dirty="0">
              <a:solidFill>
                <a:srgbClr val="A02B93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C054E8D-42C4-97D7-C3AF-B8C22F8FE495}"/>
              </a:ext>
            </a:extLst>
          </p:cNvPr>
          <p:cNvSpPr/>
          <p:nvPr/>
        </p:nvSpPr>
        <p:spPr>
          <a:xfrm>
            <a:off x="2264229" y="1691951"/>
            <a:ext cx="6369698" cy="11383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39ED9C0-F9B1-8A62-B3EB-4B3AE3256E69}"/>
              </a:ext>
            </a:extLst>
          </p:cNvPr>
          <p:cNvSpPr/>
          <p:nvPr/>
        </p:nvSpPr>
        <p:spPr>
          <a:xfrm>
            <a:off x="2264229" y="3101688"/>
            <a:ext cx="6369698" cy="11383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E775E6-7585-D853-3CF1-5F0F479765F8}"/>
              </a:ext>
            </a:extLst>
          </p:cNvPr>
          <p:cNvSpPr/>
          <p:nvPr/>
        </p:nvSpPr>
        <p:spPr>
          <a:xfrm>
            <a:off x="2264229" y="4511425"/>
            <a:ext cx="6369698" cy="11383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F91DC55-E4A8-EBCC-1D05-0DDCAA41A2CD}"/>
                  </a:ext>
                </a:extLst>
              </p:cNvPr>
              <p:cNvSpPr txBox="1"/>
              <p:nvPr/>
            </p:nvSpPr>
            <p:spPr>
              <a:xfrm>
                <a:off x="8604839" y="2076452"/>
                <a:ext cx="1418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de-DE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F91DC55-E4A8-EBCC-1D05-0DDCAA41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839" y="2076452"/>
                <a:ext cx="14182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BC9F626-5274-D7B3-0448-528C24A23209}"/>
                  </a:ext>
                </a:extLst>
              </p:cNvPr>
              <p:cNvSpPr txBox="1"/>
              <p:nvPr/>
            </p:nvSpPr>
            <p:spPr>
              <a:xfrm>
                <a:off x="8604838" y="3469432"/>
                <a:ext cx="1418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=1.05</m:t>
                      </m:r>
                    </m:oMath>
                  </m:oMathPara>
                </a14:m>
                <a:endParaRPr lang="de-DE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BC9F626-5274-D7B3-0448-528C24A2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838" y="3469432"/>
                <a:ext cx="14182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CDFB2C6-6EE5-9E91-9075-CE2F9EFE67DE}"/>
                  </a:ext>
                </a:extLst>
              </p:cNvPr>
              <p:cNvSpPr txBox="1"/>
              <p:nvPr/>
            </p:nvSpPr>
            <p:spPr>
              <a:xfrm>
                <a:off x="8604837" y="4862412"/>
                <a:ext cx="1418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=1.10</m:t>
                      </m:r>
                    </m:oMath>
                  </m:oMathPara>
                </a14:m>
                <a:endParaRPr lang="de-DE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CDFB2C6-6EE5-9E91-9075-CE2F9EFE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837" y="4862412"/>
                <a:ext cx="14182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55F36C49-345F-38E3-8CB9-22725DC2D43F}"/>
              </a:ext>
            </a:extLst>
          </p:cNvPr>
          <p:cNvSpPr/>
          <p:nvPr/>
        </p:nvSpPr>
        <p:spPr>
          <a:xfrm>
            <a:off x="2326433" y="1757363"/>
            <a:ext cx="1050180" cy="41772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7C3485-CF31-1CF6-437D-D52A356F8979}"/>
              </a:ext>
            </a:extLst>
          </p:cNvPr>
          <p:cNvSpPr/>
          <p:nvPr/>
        </p:nvSpPr>
        <p:spPr>
          <a:xfrm>
            <a:off x="3736133" y="1757363"/>
            <a:ext cx="1050180" cy="41772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B0FF056-D1B2-51F6-00F0-F204E2630502}"/>
              </a:ext>
            </a:extLst>
          </p:cNvPr>
          <p:cNvSpPr/>
          <p:nvPr/>
        </p:nvSpPr>
        <p:spPr>
          <a:xfrm>
            <a:off x="5731620" y="1750116"/>
            <a:ext cx="1050180" cy="41772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7A7166D-FE62-B912-724F-D886166C3402}"/>
              </a:ext>
            </a:extLst>
          </p:cNvPr>
          <p:cNvSpPr/>
          <p:nvPr/>
        </p:nvSpPr>
        <p:spPr>
          <a:xfrm>
            <a:off x="7150769" y="1750115"/>
            <a:ext cx="1050180" cy="41772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14A90C5-8EB4-3C91-4B02-39D157ECDC75}"/>
                  </a:ext>
                </a:extLst>
              </p:cNvPr>
              <p:cNvSpPr txBox="1"/>
              <p:nvPr/>
            </p:nvSpPr>
            <p:spPr>
              <a:xfrm>
                <a:off x="2190613" y="5884600"/>
                <a:ext cx="1302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=1.8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lang="de-D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14A90C5-8EB4-3C91-4B02-39D157EC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613" y="5884600"/>
                <a:ext cx="130202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6B6ADA9-A632-B585-FEAA-694B949EFF55}"/>
                  </a:ext>
                </a:extLst>
              </p:cNvPr>
              <p:cNvSpPr txBox="1"/>
              <p:nvPr/>
            </p:nvSpPr>
            <p:spPr>
              <a:xfrm>
                <a:off x="5630756" y="5903142"/>
                <a:ext cx="1302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=1.8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lang="de-D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6B6ADA9-A632-B585-FEAA-694B949EF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756" y="5903142"/>
                <a:ext cx="1302023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6CDE5F5E-7E50-8B06-4C35-CB097A1F0B64}"/>
                  </a:ext>
                </a:extLst>
              </p:cNvPr>
              <p:cNvSpPr txBox="1"/>
              <p:nvPr/>
            </p:nvSpPr>
            <p:spPr>
              <a:xfrm>
                <a:off x="3594101" y="5890391"/>
                <a:ext cx="1296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=2.1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lang="de-D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6CDE5F5E-7E50-8B06-4C35-CB097A1F0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01" y="5890391"/>
                <a:ext cx="129644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0237BB5-5CC2-6515-D116-25FD013DA0C2}"/>
                  </a:ext>
                </a:extLst>
              </p:cNvPr>
              <p:cNvSpPr txBox="1"/>
              <p:nvPr/>
            </p:nvSpPr>
            <p:spPr>
              <a:xfrm>
                <a:off x="7028666" y="5900435"/>
                <a:ext cx="1296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=2.1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lang="de-D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0237BB5-5CC2-6515-D116-25FD013D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666" y="5900435"/>
                <a:ext cx="1296445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273D76F9-FCB7-162C-B3DE-29E072C076E6}"/>
              </a:ext>
            </a:extLst>
          </p:cNvPr>
          <p:cNvSpPr txBox="1"/>
          <p:nvPr/>
        </p:nvSpPr>
        <p:spPr>
          <a:xfrm>
            <a:off x="3284183" y="75057"/>
            <a:ext cx="562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KPZ </a:t>
            </a:r>
            <a:r>
              <a:rPr lang="de-DE" sz="2800" dirty="0" err="1"/>
              <a:t>etch</a:t>
            </a:r>
            <a:r>
              <a:rPr lang="de-DE" sz="2800" dirty="0"/>
              <a:t> and </a:t>
            </a:r>
            <a:r>
              <a:rPr lang="de-DE" sz="2800" dirty="0" err="1"/>
              <a:t>overgrowth</a:t>
            </a:r>
            <a:r>
              <a:rPr lang="de-DE" sz="2800" dirty="0"/>
              <a:t> </a:t>
            </a:r>
            <a:r>
              <a:rPr lang="de-DE" sz="2800" dirty="0" err="1"/>
              <a:t>layout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614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F1F35A8-A690-B15E-4C7E-18B9BE86CE5E}"/>
              </a:ext>
            </a:extLst>
          </p:cNvPr>
          <p:cNvGrpSpPr/>
          <p:nvPr/>
        </p:nvGrpSpPr>
        <p:grpSpPr>
          <a:xfrm>
            <a:off x="1452125" y="1347412"/>
            <a:ext cx="4381500" cy="4908899"/>
            <a:chOff x="2679963" y="238706"/>
            <a:chExt cx="4381500" cy="490889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34354DF-5C0A-CA78-87BE-F039DAC5E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963" y="238706"/>
              <a:ext cx="4381500" cy="4629150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4226A99-EE5D-5E9D-FE72-9E830CC33BEF}"/>
                </a:ext>
              </a:extLst>
            </p:cNvPr>
            <p:cNvSpPr/>
            <p:nvPr/>
          </p:nvSpPr>
          <p:spPr>
            <a:xfrm>
              <a:off x="3480319" y="625247"/>
              <a:ext cx="1390394" cy="417729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B2BD6F2-4C9E-F44B-94DE-68C7A9CF0303}"/>
                </a:ext>
              </a:extLst>
            </p:cNvPr>
            <p:cNvSpPr/>
            <p:nvPr/>
          </p:nvSpPr>
          <p:spPr>
            <a:xfrm>
              <a:off x="5271336" y="627953"/>
              <a:ext cx="1296445" cy="417729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3D8891F8-3429-411E-3688-E9E3EC50BC85}"/>
                    </a:ext>
                  </a:extLst>
                </p:cNvPr>
                <p:cNvSpPr txBox="1"/>
                <p:nvPr/>
              </p:nvSpPr>
              <p:spPr>
                <a:xfrm>
                  <a:off x="3568690" y="4778273"/>
                  <a:ext cx="1302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=1.8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μm</m:t>
                        </m:r>
                      </m:oMath>
                    </m:oMathPara>
                  </a14:m>
                  <a:endParaRPr lang="de-DE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3D8891F8-3429-411E-3688-E9E3EC50B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690" y="4778273"/>
                  <a:ext cx="130202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D767FD0D-97F2-AFCF-B75A-580A5B52D820}"/>
                    </a:ext>
                  </a:extLst>
                </p:cNvPr>
                <p:cNvSpPr txBox="1"/>
                <p:nvPr/>
              </p:nvSpPr>
              <p:spPr>
                <a:xfrm>
                  <a:off x="5271336" y="4778273"/>
                  <a:ext cx="12964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=2.1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μm</m:t>
                        </m:r>
                      </m:oMath>
                    </m:oMathPara>
                  </a14:m>
                  <a:endParaRPr lang="de-DE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D767FD0D-97F2-AFCF-B75A-580A5B52D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336" y="4778273"/>
                  <a:ext cx="129644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E8A0AA82-F428-DEEA-1648-17F284A70BA0}"/>
              </a:ext>
            </a:extLst>
          </p:cNvPr>
          <p:cNvSpPr txBox="1"/>
          <p:nvPr/>
        </p:nvSpPr>
        <p:spPr>
          <a:xfrm>
            <a:off x="1828800" y="319596"/>
            <a:ext cx="246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Overlap</a:t>
            </a:r>
            <a:r>
              <a:rPr lang="de-DE" sz="2800" dirty="0"/>
              <a:t> </a:t>
            </a:r>
            <a:r>
              <a:rPr lang="de-DE" sz="2800" dirty="0" err="1"/>
              <a:t>series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830AF6C-13C4-EE9B-FDAE-2FC731774D63}"/>
                  </a:ext>
                </a:extLst>
              </p:cNvPr>
              <p:cNvSpPr txBox="1"/>
              <p:nvPr/>
            </p:nvSpPr>
            <p:spPr>
              <a:xfrm>
                <a:off x="6818049" y="2640826"/>
                <a:ext cx="5193437" cy="129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dirty="0"/>
                  <a:t>Overlaps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=0.4, 0.5, 0.6, 0.7, 0.8, 0.9, 1.0, 1.1, 1.2, 1.3</m:t>
                      </m:r>
                    </m:oMath>
                  </m:oMathPara>
                </a14:m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=1.8</m:t>
                    </m:r>
                    <m:r>
                      <m:rPr>
                        <m:sty m:val="p"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=2.1</m:t>
                    </m:r>
                    <m:r>
                      <m:rPr>
                        <m:sty m:val="p"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830AF6C-13C4-EE9B-FDAE-2FC73177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49" y="2640826"/>
                <a:ext cx="5193437" cy="1297471"/>
              </a:xfrm>
              <a:prstGeom prst="rect">
                <a:avLst/>
              </a:prstGeom>
              <a:blipFill>
                <a:blip r:embed="rId5"/>
                <a:stretch>
                  <a:fillRect l="-939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25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Widmann</dc:creator>
  <cp:lastModifiedBy>Simon Widmann</cp:lastModifiedBy>
  <cp:revision>12</cp:revision>
  <dcterms:created xsi:type="dcterms:W3CDTF">2024-09-15T14:46:42Z</dcterms:created>
  <dcterms:modified xsi:type="dcterms:W3CDTF">2024-09-17T13:23:11Z</dcterms:modified>
</cp:coreProperties>
</file>