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81" r:id="rId3"/>
    <p:sldId id="273" r:id="rId4"/>
    <p:sldId id="274" r:id="rId5"/>
    <p:sldId id="275" r:id="rId6"/>
    <p:sldId id="280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8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642293-D59D-4E52-87BC-1ED332E105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AA8A343-557C-4985-85CA-ED5AD0974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D26BDB1-CF59-4C94-B14C-364A6C910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284C2-6C6D-4BA0-B575-C85255FC49D2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86F93D8-8C95-4298-A339-6550A5692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07C83D5-3FDD-4D84-AAAC-F1BAF50D7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1031-23E5-4101-8B65-AF9DF8F65B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6876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A857E0-E396-4931-A863-F6BA8312E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8722E19-F5FA-414D-A34C-B38F5567E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E086630-A65D-49D5-A81D-32CC535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284C2-6C6D-4BA0-B575-C85255FC49D2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B3880CA-B802-43DB-BE0E-70C2CC699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03C38A7-3B4B-4DF6-8599-B8391C16B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1031-23E5-4101-8B65-AF9DF8F65B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5721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A7FF7AF-2CC1-405A-B775-BCE4EB5DF1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BDAD7F9-4189-4A96-B367-68DE4421E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27990D-B2F9-4B59-AF60-47B2064C0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284C2-6C6D-4BA0-B575-C85255FC49D2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900092B-4B1F-4D72-A682-A7EEC73E8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AFA4206-09BB-42B8-861B-186B45658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1031-23E5-4101-8B65-AF9DF8F65B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86972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B9BD62-AE9E-4C16-BEA1-8C2AFF118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CA20356-F4DF-4BB0-B9BF-D4516E26E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511A2B0-627A-474C-A8C2-CD85225BF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284C2-6C6D-4BA0-B575-C85255FC49D2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1F59DCC-D1DB-4C65-A1AC-D1309D324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F835E1-A26B-4E1F-95F0-DCF2470E1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1031-23E5-4101-8B65-AF9DF8F65B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08309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115C54-0F0E-4ABE-93FA-702514EC7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F8D230A-7F3E-45B0-94ED-AA8621D64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47EF699-16E8-4935-847E-ABF57B777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284C2-6C6D-4BA0-B575-C85255FC49D2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C15B223-BC55-4EB8-BE14-D98BD74E4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47B48BF-3CCC-4535-854E-685D71D51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1031-23E5-4101-8B65-AF9DF8F65B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92676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F50DCF-E1F6-4A57-84A8-941E153E0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4157C8-118D-450C-A9A8-0DC1ACA4A8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F7D250F-F1E6-48BB-BB8F-3C4372843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9E2ED55-7568-4B8C-B96B-8222CD3F8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284C2-6C6D-4BA0-B575-C85255FC49D2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B10A591-5318-4146-AF1B-96709DDE8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B21F389-B9EB-4B68-A3A1-68EAAB603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1031-23E5-4101-8B65-AF9DF8F65B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92479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EF40AC-DF4F-45B1-A40D-EA6C560DA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868A122-0071-4111-B62D-7BD2B46FC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B7DD8FA-B788-4D47-BFD7-28ED964CC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F50195C-9578-439F-A3C5-86C9862AF7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DBF3183-F33C-4099-8029-0257D07F9C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9914191-16AA-4C24-B977-2341575B5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284C2-6C6D-4BA0-B575-C85255FC49D2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F882E27-073D-48A7-AB45-DB3C16B9A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23E5A89-3BCF-4727-89AC-70B1AAE01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1031-23E5-4101-8B65-AF9DF8F65B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413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A36DFB-0ABF-41A2-877B-601098A08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F7310C2-574D-407D-8F24-23E32536F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284C2-6C6D-4BA0-B575-C85255FC49D2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1D92A28-0E36-4BB0-A212-6F3F117E7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83AA9DD-4F17-44CE-9F87-1C82D55A5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1031-23E5-4101-8B65-AF9DF8F65B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72162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7E53A20-9148-4E97-BC79-1683315E4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284C2-6C6D-4BA0-B575-C85255FC49D2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B3CCBA5-8F82-4156-BB96-DC3E7E435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6E9E7FA-A765-41EF-9CA6-9D148EE0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1031-23E5-4101-8B65-AF9DF8F65B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0923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4FEBDC-9D02-41B1-B94E-01D82BF9F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409FF0A-E791-47E4-ABED-C2F8A2EE7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A352310-57A9-4679-95DF-9A3B858487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0F01846-C2BF-44E7-894C-F5EC40B19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284C2-6C6D-4BA0-B575-C85255FC49D2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C0E3BDA-9419-4AA3-80C7-81511AB82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5AA07D5-E155-4712-8A70-B715B7D01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1031-23E5-4101-8B65-AF9DF8F65B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76346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B131CB-B3F1-448A-8C5C-CDBFE0559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D52E9E7-4882-4D49-A2A4-26FD7BE5CE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75DD73F-2E9D-4027-ACE8-2A1EDE3E8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C54C0BD-8748-49DD-862A-722794D9B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284C2-6C6D-4BA0-B575-C85255FC49D2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9578A17-5078-4C9E-A98A-8B2884E9A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871CEBF-99CD-44C5-B5FC-1D212027F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1031-23E5-4101-8B65-AF9DF8F65B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11090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96238C0-5638-4110-9479-C4C3BE1A3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51B2865-8743-42AC-80E4-2E2BC0008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E39074E-1648-45E6-AA2C-E9055280D3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284C2-6C6D-4BA0-B575-C85255FC49D2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7F656B5-62D1-4158-B93F-FB54101052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D757D18-98C2-43B4-ADC1-1B50C3BB8A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D1031-23E5-4101-8B65-AF9DF8F65B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6954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3E784F-290D-4B4E-A869-6AA5DE69A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Глава 4 Создание программного средства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 Реализация частей системы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мобильное приложение</a:t>
            </a:r>
            <a:endParaRPr 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688F72E-1EE0-4CE9-9602-7AE82FA1A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be-BY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Основной задачей мобильного приложения является сбор поведенческой информации пациента, такой как история звонков, сообщений и перемещений. Данная часть системы не нуждается в наличие графического интерфейса и должна работать в фоне. Поэтому было принято решение создать Android службу (сервис).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доступа к истории звонков и сообщений был использован поставщик контента Android.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Смартфоны и планшеты на базе Android постоянно фиксируют местоположение пользователя и хранят эти данные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36772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	</a:t>
            </a:r>
            <a:endParaRPr lang="be-BY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Мы живем в сложном мире, который может травмировать нас самыми разными способами — от техногенных катастроф до простого нарушения в работе организма.</a:t>
            </a:r>
            <a:endParaRPr lang="be-BY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59B1F9-6EBC-4834-8372-A41522EDC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Глава 4 Создание программного средства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 Реализация частей системы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</a:t>
            </a:r>
            <a:endParaRPr lang="en-US" sz="3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0A857F2-FBEA-4DD2-AC28-BEC3EE81A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	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Основной задачей сервера является получение и предоставление данных о пациенте. Б</a:t>
            </a:r>
            <a:r>
              <a:rPr lang="be-BY" dirty="0">
                <a:latin typeface="Times New Roman" panose="02020603050405020304" pitchFamily="18" charset="0"/>
                <a:cs typeface="Times New Roman" panose="02020603050405020304" pitchFamily="18" charset="0"/>
              </a:rPr>
              <a:t>ыл разработан с использованием технологии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</a:t>
            </a:r>
            <a:r>
              <a:rPr lang="be-BY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 Web API</a:t>
            </a:r>
            <a:r>
              <a:rPr lang="be-BY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2.0, доступ к ресурсам котор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ого </a:t>
            </a:r>
            <a:r>
              <a:rPr lang="be-BY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предоставляется через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be-BY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запросы.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Получает всю поведенческую информацию пациента от мобильного приложения и сохраняет её в базу данных.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2237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0F4CC8-13B3-478B-BDA1-E9E22D3EE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Глава 4 Создание программного средства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 Реализация частей системы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вычислительный сервис</a:t>
            </a:r>
            <a:endParaRPr lang="en-US" sz="3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A675FB7-FCAB-4D1B-A4A8-3F585CEE5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	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Сервис автоматически запускается каждые двадцать четыре часа. При запуске производится проверка данных пациента на наличие новой информации, и выполняется пересчет психологического состояния.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50061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46A109-4E49-48D1-A6AE-8613B9559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Глава 4 Создание программного средства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 Реализация частей системы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веб-приложение</a:t>
            </a:r>
            <a:endParaRPr lang="en-US" sz="3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FF460F-432A-45C6-92F4-2E853AF69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	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Веб-приложение позволяет врачу получить доступ к поведенческой информации конкретного пациента, а также увидеть предсказанное системой его психологическое состояние. П</a:t>
            </a:r>
            <a:r>
              <a:rPr lang="be-BY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риложение было написано с использованием технологий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ReactJS</a:t>
            </a:r>
            <a:r>
              <a:rPr lang="be-BY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be-BY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5.0 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be-BY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3.0.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61746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412165-897C-43AD-A579-8305EABB3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Глава 4 Создание программного средства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Реализация классификатора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7B2131-9B58-43A0-8542-0C81ACBC7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эпох.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Коэффициент скорости обучения.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be-BY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оэффициент инерции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О</a:t>
            </a:r>
            <a:r>
              <a:rPr lang="be-BY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пределяет меру влияния предыдущих подстроек на текущую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Коэффициент стимуляции. Определяет меру влияния предыдущего значения весового коэффициента при расчете нового.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87105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5CC5C1-8622-4A7B-8184-FD735871F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35675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71387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91</Words>
  <Application>Microsoft Office PowerPoint</Application>
  <PresentationFormat>Произвольный</PresentationFormat>
  <Paragraphs>18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Office Theme</vt:lpstr>
      <vt:lpstr>Глава 4 Создание программного средства 4.1 Реализация частей системы – мобильное приложение</vt:lpstr>
      <vt:lpstr>Актуальность </vt:lpstr>
      <vt:lpstr>Глава 4 Создание программного средства 4.1 Реализация частей системы – сервер</vt:lpstr>
      <vt:lpstr>Глава 4 Создание программного средства 4.1 Реализация частей системы – вычислительный сервис</vt:lpstr>
      <vt:lpstr>Глава 4 Создание программного средства 4.1 Реализация частей системы – веб-приложение</vt:lpstr>
      <vt:lpstr>Глава 4 Создание программного средства 4.2 Реализация классификатора – настройки</vt:lpstr>
      <vt:lpstr>Спасибо за внимание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Глава 4 Создание программного средства 4.1 Реализация частей системы – мобильное приложение</dc:title>
  <dc:creator>Alexander Alkevich</dc:creator>
  <cp:lastModifiedBy>Alexander Alckevich</cp:lastModifiedBy>
  <cp:revision>3</cp:revision>
  <dcterms:created xsi:type="dcterms:W3CDTF">2019-06-17T09:03:54Z</dcterms:created>
  <dcterms:modified xsi:type="dcterms:W3CDTF">2019-06-17T20:24:47Z</dcterms:modified>
</cp:coreProperties>
</file>