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9" r:id="rId6"/>
    <p:sldId id="285" r:id="rId7"/>
    <p:sldId id="287" r:id="rId8"/>
    <p:sldId id="286" r:id="rId9"/>
    <p:sldId id="293" r:id="rId10"/>
    <p:sldId id="28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Александр Святославович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Исследована сфера цифровой психотерапии. Выявлены источники поведенческой информации человека.</a:t>
            </a:r>
          </a:p>
          <a:p>
            <a:pPr marL="514350" indent="-514350">
              <a:buAutoNum type="arabicPeriod"/>
            </a:pPr>
            <a:r>
              <a:rPr lang="be-BY" dirty="0"/>
              <a:t>Определены наиболее эффективные системы и точные методы </a:t>
            </a:r>
            <a:r>
              <a:rPr lang="ru-RU" dirty="0"/>
              <a:t>классификации.</a:t>
            </a:r>
          </a:p>
          <a:p>
            <a:pPr marL="514350" indent="-514350">
              <a:buAutoNum type="arabicPeriod" startAt="5"/>
            </a:pPr>
            <a:r>
              <a:rPr lang="ru-RU" dirty="0"/>
              <a:t>Р</a:t>
            </a:r>
            <a:r>
              <a:rPr lang="be-BY" dirty="0"/>
              <a:t>азработана</a:t>
            </a:r>
            <a:r>
              <a:rPr lang="ru-RU" dirty="0"/>
              <a:t> с</a:t>
            </a:r>
            <a:r>
              <a:rPr lang="be-BY" dirty="0"/>
              <a:t>истема, которая предоставляет возможность</a:t>
            </a:r>
            <a:r>
              <a:rPr lang="ru-RU" dirty="0"/>
              <a:t>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 через интернет, </a:t>
            </a:r>
            <a:r>
              <a:rPr lang="ru-RU" dirty="0"/>
              <a:t>делать предположения о его психологическом состоянии</a:t>
            </a:r>
            <a:r>
              <a:rPr lang="be-BY" dirty="0"/>
              <a:t>.</a:t>
            </a:r>
          </a:p>
          <a:p>
            <a:pPr marL="514350" indent="-514350">
              <a:buAutoNum type="arabicPeriod" startAt="5"/>
            </a:pPr>
            <a:r>
              <a:rPr lang="ru-RU" dirty="0"/>
              <a:t>Проведено тестирование классификатора.</a:t>
            </a:r>
            <a:r>
              <a:rPr lang="be-BY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Разработанная система может предоставить врачу объективную информацию о поведении человека и сократить время на осмотр симптомов.</a:t>
            </a:r>
          </a:p>
          <a:p>
            <a:r>
              <a:rPr lang="ru-RU" dirty="0"/>
              <a:t>По итогам тестирования классификатора было показано, что он может с высокой точностью делать предположения о психологическом состоянии человека.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>
            <a:noAutofit/>
          </a:bodyPr>
          <a:lstStyle/>
          <a:p>
            <a:r>
              <a:rPr lang="ru-RU" sz="3400" u="sng" dirty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 п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овышение эффективности исполнения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работы психотерапевта;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подходы и методы распознавания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психологического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>
                <a:latin typeface="+mj-lt"/>
                <a:cs typeface="Times New Roman" pitchFamily="18" charset="0"/>
              </a:rPr>
              <a:t> информационные модели искусственных нейронных сетей, а также реализация и описание алгоритма </a:t>
            </a:r>
            <a:r>
              <a:rPr lang="ru-RU" sz="3400" dirty="0">
                <a:latin typeface="+mj-lt"/>
                <a:cs typeface="Times New Roman" pitchFamily="18" charset="0"/>
              </a:rPr>
              <a:t>классификации психологического состояния человека на основе поведенческой информации собранной с мобильного телефона пациента</a:t>
            </a:r>
            <a:r>
              <a:rPr lang="be-BY" sz="3400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>
                <a:latin typeface="Calibri (Body)"/>
              </a:rPr>
              <a:t>Выполнить аналитический обзор современных методов автоматического определения психологического состояния человека.</a:t>
            </a:r>
            <a:endParaRPr lang="ru-RU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Calibri (Body)"/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 и наладить процесс их непрерывного сбора. </a:t>
            </a:r>
            <a:endParaRPr lang="be-BY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3. Классифицировать </a:t>
            </a: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психологическо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 состояни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>
                <a:latin typeface="Calibri (Body)"/>
                <a:ea typeface="Tahoma" pitchFamily="34" charset="0"/>
                <a:cs typeface="Times New Roman" pitchFamily="18" charset="0"/>
              </a:rPr>
              <a:t> пациента на основе собранной поведенческой информации</a:t>
            </a:r>
            <a:r>
              <a:rPr lang="ru-RU" dirty="0">
                <a:latin typeface="Calibri (Body)"/>
                <a:ea typeface="Tahoma" pitchFamily="34" charset="0"/>
                <a:cs typeface="Times New Roman" pitchFamily="18" charset="0"/>
              </a:rPr>
              <a:t>.</a:t>
            </a:r>
            <a:endParaRPr lang="be-BY" dirty="0">
              <a:latin typeface="Calibri (Body)"/>
              <a:ea typeface="Tahoma" pitchFamily="34" charset="0"/>
              <a:cs typeface="Times New Roman" pitchFamily="18" charset="0"/>
            </a:endParaRPr>
          </a:p>
          <a:p>
            <a:endParaRPr lang="be-BY" dirty="0">
              <a:latin typeface="Calibri (Bod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ru-RU" sz="3200" dirty="0">
                <a:cs typeface="Times New Roman" pitchFamily="18" charset="0"/>
              </a:rPr>
              <a:t>Обусловлена тем, что на сегодняшний день людей с психологическими проблемами гораздо больше, чем специалистов, способных с этим справиться. </a:t>
            </a: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требует от человека специализированного оборудования, кроме мобильного телефона на базе Android.</a:t>
            </a:r>
            <a:endParaRPr lang="en-US" dirty="0"/>
          </a:p>
          <a:p>
            <a:r>
              <a:rPr lang="ru-RU" dirty="0"/>
              <a:t>Не требует от пользователя дополнительных действий для предоставления информации. Приложение работает в фоне и собирает информацию незаметно для человека.</a:t>
            </a:r>
            <a:endParaRPr lang="be-BY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Архитектура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64" y="940525"/>
            <a:ext cx="7423517" cy="5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Источники поведенческой информации</a:t>
            </a:r>
            <a:endParaRPr lang="be-BY" dirty="0"/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id="{1287A200-7E12-4E3B-AA1E-BBAA0C2D9C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2468122" y="1825625"/>
            <a:ext cx="725575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Модель 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047" y="1542091"/>
            <a:ext cx="4726365" cy="50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CAC-99F8-489C-A0C8-7AEFFCF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Численная оценка качества алгоритма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P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количество пациентов по которым классификтор паринял правильное решение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;</a:t>
                </a:r>
                <a:endParaRPr lang="ru-RU" dirty="0">
                  <a:ea typeface="Tahoma" pitchFamily="34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      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N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размер выборки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65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282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Cambria Math</vt:lpstr>
      <vt:lpstr>Tahoma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PowerPoint Presentation</vt:lpstr>
      <vt:lpstr>ЗАДАЧИ ИССЛЕДОВАНИЯ</vt:lpstr>
      <vt:lpstr>Актуальность</vt:lpstr>
      <vt:lpstr>ОСОБЕННОСТИ</vt:lpstr>
      <vt:lpstr>Архитектура</vt:lpstr>
      <vt:lpstr>Источники поведенческой информации</vt:lpstr>
      <vt:lpstr>Модель нейронной сети</vt:lpstr>
      <vt:lpstr>РЕЗУЛЬТАТЫ ТЕСТИРОВАНИЯ</vt:lpstr>
      <vt:lpstr>РЕЗУЛЬТАТЫ НАУЧНО-ИССЛЕДОВАТЕЛЬСКОЙ РАБОТЫ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53</cp:revision>
  <dcterms:created xsi:type="dcterms:W3CDTF">2019-06-10T13:16:25Z</dcterms:created>
  <dcterms:modified xsi:type="dcterms:W3CDTF">2019-06-17T09:44:25Z</dcterms:modified>
</cp:coreProperties>
</file>