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3" r:id="rId5"/>
    <p:sldId id="287" r:id="rId6"/>
    <p:sldId id="285" r:id="rId7"/>
    <p:sldId id="286" r:id="rId8"/>
    <p:sldId id="289" r:id="rId9"/>
    <p:sldId id="293" r:id="rId10"/>
    <p:sldId id="288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25B-EC82-4904-A9A2-236D01B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1933-8127-4E9F-B8CD-A242D0E1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B7BE-606D-4F3C-B108-44C68B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B445-95D6-4B06-8E21-61D5BFF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575-7DF0-4297-9FD3-A672336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B53-F640-4B09-A8D2-2C26B5F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74D4-4594-4E03-9FBF-49B9AE47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DF95-B9D3-4364-A25B-093D6E9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CD65-423B-44F6-B467-E532CC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2766-6D75-4861-B8AE-BF79A4C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79F7-4200-4CF1-BE75-80032BC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EFFF-9D7C-45D1-A0A5-43719CEC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0662-7C96-4DA1-A035-60BAA00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F936-D249-4792-8247-6CDB1E3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C790-7FB8-491E-89D4-24CB3AE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3AB4-6484-462E-A3CC-829E6EC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186C-7C10-498B-8A1D-A1A43113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1A96-81DC-4AD0-ACA8-04C99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1247-1896-4CBF-ADAA-2B57647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F0A9-88E5-483D-ABFD-DC372AD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D51-006E-494E-835E-FD3DD865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496E-B8AB-4111-A535-DACBE652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3AFA-34ED-4B54-A135-051A4FD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C026-FFAE-4809-B341-7B4577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8048-903B-4343-B294-8EC5929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521-79F1-48FD-B0B5-E27E36D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CBE2-652B-4628-8452-771F8984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0ED7-7186-4A06-821F-3EFC503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441B-ADF2-4493-8215-0F97A2AB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DFF8-E8D1-44C8-AEAA-6AA417A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5470-1D0A-4054-957B-B4A6BCB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32B-2BA9-446A-9235-15F5DD8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3E22-4FA5-4454-939F-23B9F9DE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83FC-FEFA-4AFD-A144-30F27A4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9EDB-45B1-4A75-BA50-2AEC4728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08B0-860C-4487-B63E-7D8277D3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A1AD2-F252-4D88-A84E-ADD2AB6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C986C-75B9-49C5-8B44-22B2507F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48F72-1448-4800-87A6-E1243C8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CB8-1964-4C98-8B43-63EA2B0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BC50-6E87-4654-BC56-FEFBCA9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CE65-F32E-41B2-8551-A760394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25001-D094-47C8-A699-A6E7E48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A2FEA-CF63-4270-A7AE-C5CFDCD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311BD-ACBC-4E90-B916-301F516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4393-1FB2-4F48-AA82-093BD14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306A-0604-4946-AA7E-BAB7C9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E889-1F85-406E-9DB7-BEA5F9A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CFEAE-2ED0-4A9F-BC6D-198AB547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614C-7EC6-4407-A60B-E27A7D5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17EA-F1CF-46CF-AE69-8A9E4E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BB478-8ED6-48E1-8357-29D9CAA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C83E-1579-4DD1-A27B-C3412EC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B468B-3FDD-4729-AE53-3615571E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50AD-FC47-4CA6-8427-B169C1EF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1284-CCF0-4A77-849F-3248412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8BD19-8720-4385-921F-30F82A6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8B63-CD40-448D-89B1-DB7D826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8FB0D-0202-40A0-AE1F-46C8F247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4C5F-26D1-4781-91A2-88CFD1C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2049-C12B-467C-84A8-288AB427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1F03-39B6-4BE1-A82C-E3054247475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D59A-F31A-40C3-A985-116883B5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A92A-E67A-49DE-89BB-D1CCCEB2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568-B624-4EA2-9A7C-54BC3B13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Автоматизированная система определения психологического состояния человека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b"/>
          <a:lstStyle/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Магистрант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Алькевич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Александр Святославович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Научный </a:t>
            </a:r>
            <a:r>
              <a:rPr lang="ru-RU" b="1" dirty="0" err="1">
                <a:latin typeface="+mj-lt"/>
                <a:cs typeface="Times New Roman" panose="02020603050405020304" pitchFamily="18" charset="0"/>
              </a:rPr>
              <a:t>руковоитель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Казак Тамара Владимировна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 txBox="1">
            <a:spLocks/>
          </p:cNvSpPr>
          <p:nvPr/>
        </p:nvSpPr>
        <p:spPr>
          <a:xfrm>
            <a:off x="0" y="6191793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Минск 2019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НАУЧНО-ИССЛЕДОВАТЕЛЬСКОЙ РАБОТЫ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Выявлены источники поведенческой информации человека.</a:t>
            </a:r>
          </a:p>
          <a:p>
            <a:pPr marL="514350" indent="-514350">
              <a:buAutoNum type="arabicPeriod"/>
            </a:pPr>
            <a:r>
              <a:rPr lang="be-BY" dirty="0"/>
              <a:t>Выбрана наиболее оптимальная </a:t>
            </a:r>
            <a:r>
              <a:rPr lang="ru-RU" dirty="0"/>
              <a:t>модель нейронной сети.</a:t>
            </a:r>
          </a:p>
          <a:p>
            <a:pPr marL="514350" indent="-514350">
              <a:buAutoNum type="arabicPeriod"/>
            </a:pPr>
            <a:r>
              <a:rPr lang="ru-RU" dirty="0"/>
              <a:t>Р</a:t>
            </a:r>
            <a:r>
              <a:rPr lang="be-BY" dirty="0"/>
              <a:t>азработана</a:t>
            </a:r>
            <a:r>
              <a:rPr lang="ru-RU" dirty="0"/>
              <a:t> с</a:t>
            </a:r>
            <a:r>
              <a:rPr lang="be-BY" dirty="0"/>
              <a:t>истема, которая </a:t>
            </a:r>
            <a:r>
              <a:rPr lang="ru-RU" dirty="0"/>
              <a:t>позволяет в режиме реального времени</a:t>
            </a:r>
            <a:r>
              <a:rPr lang="be-BY" dirty="0"/>
              <a:t> отслеживать </a:t>
            </a:r>
            <a:r>
              <a:rPr lang="ru-RU" dirty="0"/>
              <a:t>поведение человека</a:t>
            </a:r>
            <a:r>
              <a:rPr lang="be-BY" dirty="0"/>
              <a:t> через интернет и </a:t>
            </a:r>
            <a:r>
              <a:rPr lang="ru-RU" dirty="0"/>
              <a:t>делает предположения о его психическом состоянии</a:t>
            </a:r>
            <a:r>
              <a:rPr lang="be-BY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Проведено тестирование классификатора.</a:t>
            </a:r>
            <a:r>
              <a:rPr lang="be-BY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Разработанная система предоставляет врачу объективную информацию о поведении человека.</a:t>
            </a:r>
          </a:p>
          <a:p>
            <a:r>
              <a:rPr lang="ru-RU" dirty="0"/>
              <a:t>Результаты тестирования показывают, что система с высокой точностью диагностирует психическое состояние человека.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1122363"/>
            <a:ext cx="12192000" cy="3253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F3B5-E509-4346-B823-788C5A0C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7" y="509451"/>
            <a:ext cx="10515600" cy="5969726"/>
          </a:xfrm>
        </p:spPr>
        <p:txBody>
          <a:bodyPr>
            <a:noAutofit/>
          </a:bodyPr>
          <a:lstStyle/>
          <a:p>
            <a:r>
              <a:rPr lang="ru-RU" sz="3400" u="sng" dirty="0">
                <a:latin typeface="+mj-lt"/>
                <a:ea typeface="Tahoma" pitchFamily="34" charset="0"/>
                <a:cs typeface="Times New Roman" pitchFamily="18" charset="0"/>
              </a:rPr>
              <a:t>Цель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 п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овышение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точности диагностирования психического состояния человека за счет предоставления объективной информации о его поведении.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ea typeface="Tahoma" pitchFamily="34" charset="0"/>
                <a:cs typeface="Times New Roman" pitchFamily="18" charset="0"/>
              </a:rPr>
              <a:t>Объект исследования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– 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способы диагностирования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психического состояния человека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.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cs typeface="Times New Roman" pitchFamily="18" charset="0"/>
              </a:rPr>
              <a:t>Предмет исследования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</a:t>
            </a:r>
            <a:r>
              <a:rPr lang="be-BY" sz="3400" dirty="0">
                <a:latin typeface="+mj-lt"/>
                <a:cs typeface="Times New Roman" pitchFamily="18" charset="0"/>
              </a:rPr>
              <a:t> информационные модели искусственных нейронных сетей, а также реализация и описание алгоритма </a:t>
            </a:r>
            <a:r>
              <a:rPr lang="ru-RU" sz="3400" dirty="0">
                <a:latin typeface="+mj-lt"/>
                <a:cs typeface="Times New Roman" pitchFamily="18" charset="0"/>
              </a:rPr>
              <a:t>классификации психических состояний человека на основе поведенческой информации.</a:t>
            </a:r>
            <a:endParaRPr lang="be-BY" sz="3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ИССЛЕДОВАНИЯ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ru-RU" dirty="0">
                <a:ea typeface="Tahoma" pitchFamily="34" charset="0"/>
                <a:cs typeface="Times New Roman" pitchFamily="18" charset="0"/>
              </a:rPr>
              <a:t>1. </a:t>
            </a:r>
            <a:r>
              <a:rPr lang="ru-RU" dirty="0"/>
              <a:t>Выполнить аналитический обзор современных способов диагностирования психического состояния человека.</a:t>
            </a:r>
            <a:endParaRPr lang="ru-RU" dirty="0"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. </a:t>
            </a:r>
            <a:r>
              <a:rPr lang="ru-RU" dirty="0">
                <a:ea typeface="Tahoma" pitchFamily="34" charset="0"/>
                <a:cs typeface="Times New Roman" pitchFamily="18" charset="0"/>
              </a:rPr>
              <a:t>Определить источники поведенческой информации человека. </a:t>
            </a:r>
            <a:endParaRPr lang="be-BY" dirty="0"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be-BY" dirty="0"/>
              <a:t>3. </a:t>
            </a:r>
            <a:r>
              <a:rPr lang="ru-RU" dirty="0"/>
              <a:t>Р</a:t>
            </a:r>
            <a:r>
              <a:rPr lang="be-BY" dirty="0"/>
              <a:t>азработать</a:t>
            </a:r>
            <a:r>
              <a:rPr lang="ru-RU" dirty="0"/>
              <a:t> с</a:t>
            </a:r>
            <a:r>
              <a:rPr lang="be-BY" dirty="0"/>
              <a:t>истему, которая </a:t>
            </a:r>
            <a:r>
              <a:rPr lang="ru-RU" dirty="0"/>
              <a:t>позволит в режиме реального времени</a:t>
            </a:r>
            <a:r>
              <a:rPr lang="be-BY" dirty="0"/>
              <a:t> отслеживать </a:t>
            </a:r>
            <a:r>
              <a:rPr lang="ru-RU" dirty="0"/>
              <a:t>поведение человека</a:t>
            </a:r>
            <a:r>
              <a:rPr lang="be-BY" dirty="0"/>
              <a:t>.</a:t>
            </a:r>
          </a:p>
          <a:p>
            <a:pPr marL="0" indent="0">
              <a:buNone/>
            </a:pPr>
            <a:r>
              <a:rPr lang="be-BY" dirty="0">
                <a:ea typeface="Tahoma" pitchFamily="34" charset="0"/>
                <a:cs typeface="Times New Roman" pitchFamily="18" charset="0"/>
              </a:rPr>
              <a:t>4. </a:t>
            </a:r>
            <a:r>
              <a:rPr lang="be-BY" dirty="0"/>
              <a:t>Выбрать оптимальную </a:t>
            </a:r>
            <a:r>
              <a:rPr lang="ru-RU" dirty="0"/>
              <a:t>модель нейронной сети для классификации психических состояний человека.</a:t>
            </a:r>
            <a:endParaRPr lang="be-BY" dirty="0"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endParaRPr lang="be-B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itchFamily="18" charset="0"/>
              </a:rPr>
              <a:t>АКТУАЛЬНОСТЬ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ru-RU" sz="3200" dirty="0">
                <a:cs typeface="Times New Roman" pitchFamily="18" charset="0"/>
              </a:rPr>
              <a:t>Обусловлена информационным перенасыщением и постоянным эмоциональным напряжением. Поэтому особенно ценными являются способы определения психического отклонения на начальном этапе.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ОПРЕДЕЛЕНИЕ ИСТОЧНИКОВ ПОВЕДЕНЧЕСКОЙ ИНФОРМАЦИИ</a:t>
            </a:r>
            <a:endParaRPr lang="be-BY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E89AE9-C2E6-49F6-9C8F-6308BFD7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40" y="1825625"/>
            <a:ext cx="7683638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325563"/>
          </a:xfrm>
        </p:spPr>
        <p:txBody>
          <a:bodyPr/>
          <a:lstStyle/>
          <a:p>
            <a:r>
              <a:rPr lang="ru-RU" dirty="0">
                <a:cs typeface="Times New Roman" pitchFamily="18" charset="0"/>
              </a:rPr>
              <a:t>РАЗРАБОТКА АРХИТЕКТУРЫ</a:t>
            </a:r>
            <a:endParaRPr lang="be-BY" dirty="0"/>
          </a:p>
        </p:txBody>
      </p:sp>
      <p:pic>
        <p:nvPicPr>
          <p:cNvPr id="4" name="Content Placeholder 3" descr="architecture">
            <a:extLst>
              <a:ext uri="{FF2B5EF4-FFF2-40B4-BE49-F238E27FC236}">
                <a16:creationId xmlns:a16="http://schemas.microsoft.com/office/drawing/2014/main" id="{C7C92FC6-247D-4052-B167-A17F87001F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083" y="1175657"/>
            <a:ext cx="7350762" cy="5473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137" y="0"/>
            <a:ext cx="10515600" cy="1325563"/>
          </a:xfrm>
        </p:spPr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ВЫБОР МОДЕЛИ НЕЙРОННОЙ СЕТИ</a:t>
            </a:r>
            <a:endParaRPr lang="be-BY" dirty="0"/>
          </a:p>
        </p:txBody>
      </p:sp>
      <p:pic>
        <p:nvPicPr>
          <p:cNvPr id="4" name="Рисунок 37" descr="rec">
            <a:extLst>
              <a:ext uri="{FF2B5EF4-FFF2-40B4-BE49-F238E27FC236}">
                <a16:creationId xmlns:a16="http://schemas.microsoft.com/office/drawing/2014/main" id="{12E96A14-2305-45ED-9F76-2E5B4DF63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6345" y="1224896"/>
            <a:ext cx="4961500" cy="525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200FFD-7D87-4F08-BBF7-5CCD4B1D0FDD}"/>
              </a:ext>
            </a:extLst>
          </p:cNvPr>
          <p:cNvSpPr/>
          <p:nvPr/>
        </p:nvSpPr>
        <p:spPr>
          <a:xfrm>
            <a:off x="851263" y="132556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Частота звонков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Средняя продолжительность звонков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Частота сообщений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Средний размер сообщений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Время проведенное на работе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Время проведенное дома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Время вне дома и работы</a:t>
            </a:r>
            <a:endParaRPr lang="en" sz="2000" dirty="0">
              <a:solidFill>
                <a:srgbClr val="000000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E3AC273-A938-4C73-9F5B-A9CFF50C3FE1}"/>
              </a:ext>
            </a:extLst>
          </p:cNvPr>
          <p:cNvCxnSpPr>
            <a:cxnSpLocks/>
          </p:cNvCxnSpPr>
          <p:nvPr/>
        </p:nvCxnSpPr>
        <p:spPr>
          <a:xfrm>
            <a:off x="2357306" y="3572332"/>
            <a:ext cx="2617366" cy="1989569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требует от человека специализированного оборудования, кроме мобильного телефона на базе Android.</a:t>
            </a:r>
            <a:endParaRPr lang="en-US" dirty="0"/>
          </a:p>
          <a:p>
            <a:r>
              <a:rPr lang="ru-RU" dirty="0"/>
              <a:t>Не требует от пользователя дополнительных действий для предоставления информации. Приложение работает в фоне и собирает информацию незаметно для человека.</a:t>
            </a:r>
            <a:endParaRPr lang="be-BY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3CAC-99F8-489C-A0C8-7AEFFCF4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5E43C-8DE1-4F2B-8AED-DFC66F71B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Численная оценка качества алгоритма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=82%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P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–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количество пациентов по которым классификтор паринял правильное решение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;</a:t>
                </a:r>
                <a:endParaRPr lang="ru-RU" dirty="0">
                  <a:ea typeface="Tahoma" pitchFamily="34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       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N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 –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размер выборки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D5E43C-8DE1-4F2B-8AED-DFC66F71B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65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297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Автоматизированная система определения психологического состояния человека</vt:lpstr>
      <vt:lpstr>PowerPoint Presentation</vt:lpstr>
      <vt:lpstr>ЗАДАЧИ ИССЛЕДОВАНИЯ</vt:lpstr>
      <vt:lpstr>АКТУАЛЬНОСТЬ</vt:lpstr>
      <vt:lpstr>ОПРЕДЕЛЕНИЕ ИСТОЧНИКОВ ПОВЕДЕНЧЕСКОЙ ИНФОРМАЦИИ</vt:lpstr>
      <vt:lpstr>РАЗРАБОТКА АРХИТЕКТУРЫ</vt:lpstr>
      <vt:lpstr>ВЫБОР МОДЕЛИ НЕЙРОННОЙ СЕТИ</vt:lpstr>
      <vt:lpstr>ОСОБЕННОСТИ</vt:lpstr>
      <vt:lpstr>РЕЗУЛЬТАТЫ ТЕСТИРОВАНИЯ</vt:lpstr>
      <vt:lpstr>РЕЗУЛЬТАТЫ НАУЧНО-ИССЛЕДОВАТЕЛЬСКОЙ РАБОТЫ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Alkevich</dc:creator>
  <cp:lastModifiedBy>Alexander Alkevich</cp:lastModifiedBy>
  <cp:revision>90</cp:revision>
  <dcterms:created xsi:type="dcterms:W3CDTF">2019-06-10T13:16:25Z</dcterms:created>
  <dcterms:modified xsi:type="dcterms:W3CDTF">2019-06-25T09:09:01Z</dcterms:modified>
</cp:coreProperties>
</file>